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2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0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3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2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4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0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6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1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5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7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2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C792423-092F-4A22-979F-E177345A41A8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6085BF6-C95F-48AA-B06E-D476A63CA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2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Impersonal verbs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8" y="716702"/>
            <a:ext cx="11673017" cy="127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8" y="2119115"/>
            <a:ext cx="11673017" cy="27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9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1" y="274542"/>
            <a:ext cx="11005751" cy="63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2" y="330273"/>
            <a:ext cx="11722443" cy="61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7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46" y="226815"/>
            <a:ext cx="10322011" cy="64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670813"/>
            <a:ext cx="9872663" cy="28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6" y="602634"/>
            <a:ext cx="11688362" cy="5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8" y="1894702"/>
            <a:ext cx="11660077" cy="32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1" y="2402372"/>
            <a:ext cx="11590639" cy="21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73" y="263611"/>
            <a:ext cx="8482497" cy="639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81" y="1754659"/>
            <a:ext cx="11689364" cy="3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9" y="1213362"/>
            <a:ext cx="11755396" cy="46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0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48" y="955589"/>
            <a:ext cx="11743536" cy="51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433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47</TotalTime>
  <Words>2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Impersonal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Impersonal verbs</dc:title>
  <dc:creator>Jennifer Pyburn</dc:creator>
  <cp:lastModifiedBy>Jennifer Pyburn</cp:lastModifiedBy>
  <cp:revision>3</cp:revision>
  <dcterms:created xsi:type="dcterms:W3CDTF">2017-12-04T07:55:51Z</dcterms:created>
  <dcterms:modified xsi:type="dcterms:W3CDTF">2017-12-04T08:43:24Z</dcterms:modified>
</cp:coreProperties>
</file>