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8" r:id="rId3"/>
    <p:sldId id="257" r:id="rId4"/>
    <p:sldId id="279" r:id="rId5"/>
    <p:sldId id="280" r:id="rId6"/>
    <p:sldId id="281" r:id="rId7"/>
    <p:sldId id="261" r:id="rId8"/>
    <p:sldId id="260" r:id="rId9"/>
    <p:sldId id="262" r:id="rId10"/>
    <p:sldId id="263" r:id="rId11"/>
    <p:sldId id="264" r:id="rId12"/>
    <p:sldId id="265" r:id="rId13"/>
    <p:sldId id="270" r:id="rId14"/>
    <p:sldId id="267" r:id="rId15"/>
    <p:sldId id="266" r:id="rId16"/>
    <p:sldId id="268" r:id="rId17"/>
    <p:sldId id="269" r:id="rId18"/>
    <p:sldId id="272" r:id="rId19"/>
    <p:sldId id="271" r:id="rId20"/>
    <p:sldId id="273" r:id="rId21"/>
    <p:sldId id="275" r:id="rId22"/>
    <p:sldId id="276" r:id="rId23"/>
    <p:sldId id="274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EB39F-714E-43E8-990E-08953F7A4024}" type="doc">
      <dgm:prSet loTypeId="urn:microsoft.com/office/officeart/2005/8/layout/radial1" loCatId="cycle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E22304CD-1D72-4365-BC43-5DA2B061EA6E}">
      <dgm:prSet phldrT="[Text]"/>
      <dgm:spPr/>
      <dgm:t>
        <a:bodyPr/>
        <a:lstStyle/>
        <a:p>
          <a:r>
            <a:rPr lang="en-GB" dirty="0" err="1">
              <a:solidFill>
                <a:srgbClr val="FF0000"/>
              </a:solidFill>
            </a:rPr>
            <a:t>Volver</a:t>
          </a:r>
          <a:endParaRPr lang="en-GB" dirty="0">
            <a:solidFill>
              <a:srgbClr val="FF0000"/>
            </a:solidFill>
          </a:endParaRPr>
        </a:p>
      </dgm:t>
    </dgm:pt>
    <dgm:pt modelId="{13D7468E-41F9-450C-9633-D14AA1584535}" type="parTrans" cxnId="{2365E641-4CE6-44B8-92E6-2751BCD98F26}">
      <dgm:prSet/>
      <dgm:spPr/>
      <dgm:t>
        <a:bodyPr/>
        <a:lstStyle/>
        <a:p>
          <a:endParaRPr lang="en-GB"/>
        </a:p>
      </dgm:t>
    </dgm:pt>
    <dgm:pt modelId="{AE55E161-13CF-4387-82F7-AA8D7EF03301}" type="sibTrans" cxnId="{2365E641-4CE6-44B8-92E6-2751BCD98F26}">
      <dgm:prSet/>
      <dgm:spPr/>
      <dgm:t>
        <a:bodyPr/>
        <a:lstStyle/>
        <a:p>
          <a:endParaRPr lang="en-GB"/>
        </a:p>
      </dgm:t>
    </dgm:pt>
    <dgm:pt modelId="{5BC96635-250A-4194-AEE1-DF9E398499E2}">
      <dgm:prSet phldrT="[Text]" custT="1"/>
      <dgm:spPr/>
      <dgm:t>
        <a:bodyPr/>
        <a:lstStyle/>
        <a:p>
          <a:r>
            <a:rPr lang="en-GB" sz="2800" dirty="0" err="1"/>
            <a:t>Almodovar</a:t>
          </a:r>
          <a:endParaRPr lang="en-GB" sz="2800" dirty="0"/>
        </a:p>
      </dgm:t>
    </dgm:pt>
    <dgm:pt modelId="{54D96EED-609E-43A9-8B29-3D80CD9290A1}" type="parTrans" cxnId="{A0CC702C-818F-4E0D-B0E3-01969D051B7C}">
      <dgm:prSet/>
      <dgm:spPr/>
      <dgm:t>
        <a:bodyPr/>
        <a:lstStyle/>
        <a:p>
          <a:endParaRPr lang="en-GB"/>
        </a:p>
      </dgm:t>
    </dgm:pt>
    <dgm:pt modelId="{B4776A72-602B-476B-A0D2-39452D4D6C5C}" type="sibTrans" cxnId="{A0CC702C-818F-4E0D-B0E3-01969D051B7C}">
      <dgm:prSet/>
      <dgm:spPr/>
      <dgm:t>
        <a:bodyPr/>
        <a:lstStyle/>
        <a:p>
          <a:endParaRPr lang="en-GB"/>
        </a:p>
      </dgm:t>
    </dgm:pt>
    <dgm:pt modelId="{5DCC71AA-518D-4BC2-8626-CA1D8A1DCA53}">
      <dgm:prSet phldrT="[Text]" custT="1"/>
      <dgm:spPr/>
      <dgm:t>
        <a:bodyPr/>
        <a:lstStyle/>
        <a:p>
          <a:r>
            <a:rPr lang="en-GB" sz="2800" b="1" dirty="0"/>
            <a:t>Los </a:t>
          </a:r>
          <a:r>
            <a:rPr lang="en-GB" sz="2800" b="1" dirty="0" err="1"/>
            <a:t>personajes</a:t>
          </a:r>
          <a:endParaRPr lang="en-GB" sz="2800" b="1" dirty="0"/>
        </a:p>
      </dgm:t>
    </dgm:pt>
    <dgm:pt modelId="{CD7502AA-CC28-47EF-B526-B22A619F669A}" type="parTrans" cxnId="{8125B55E-DE69-4E4C-A079-603F8A900776}">
      <dgm:prSet/>
      <dgm:spPr/>
      <dgm:t>
        <a:bodyPr/>
        <a:lstStyle/>
        <a:p>
          <a:endParaRPr lang="en-GB"/>
        </a:p>
      </dgm:t>
    </dgm:pt>
    <dgm:pt modelId="{51FA0B9D-35DE-4215-9AF8-F49B805964A2}" type="sibTrans" cxnId="{8125B55E-DE69-4E4C-A079-603F8A900776}">
      <dgm:prSet/>
      <dgm:spPr/>
      <dgm:t>
        <a:bodyPr/>
        <a:lstStyle/>
        <a:p>
          <a:endParaRPr lang="en-GB"/>
        </a:p>
      </dgm:t>
    </dgm:pt>
    <dgm:pt modelId="{597CC73B-FABB-44C3-BA44-483320EC402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800" b="1" dirty="0"/>
            <a:t>Las </a:t>
          </a:r>
          <a:r>
            <a:rPr lang="en-GB" sz="2800" b="1" dirty="0" err="1"/>
            <a:t>técnicas</a:t>
          </a:r>
          <a:endParaRPr lang="en-GB" sz="1500" dirty="0"/>
        </a:p>
      </dgm:t>
    </dgm:pt>
    <dgm:pt modelId="{322BBC66-F53E-400B-AC90-DF596A2BC4D2}" type="parTrans" cxnId="{A96DA4AD-27B9-4742-B315-857FF7BA4B26}">
      <dgm:prSet/>
      <dgm:spPr/>
      <dgm:t>
        <a:bodyPr/>
        <a:lstStyle/>
        <a:p>
          <a:endParaRPr lang="en-GB"/>
        </a:p>
      </dgm:t>
    </dgm:pt>
    <dgm:pt modelId="{BB14481F-021A-4D08-98C4-5FC3D7308FA3}" type="sibTrans" cxnId="{A96DA4AD-27B9-4742-B315-857FF7BA4B26}">
      <dgm:prSet/>
      <dgm:spPr/>
      <dgm:t>
        <a:bodyPr/>
        <a:lstStyle/>
        <a:p>
          <a:endParaRPr lang="en-GB"/>
        </a:p>
      </dgm:t>
    </dgm:pt>
    <dgm:pt modelId="{A25E3616-42A2-43D3-A653-CD281C22B350}">
      <dgm:prSet custT="1"/>
      <dgm:spPr/>
      <dgm:t>
        <a:bodyPr/>
        <a:lstStyle/>
        <a:p>
          <a:r>
            <a:rPr lang="en-GB" sz="2800" dirty="0"/>
            <a:t>El </a:t>
          </a:r>
          <a:r>
            <a:rPr lang="en-GB" sz="2800" dirty="0" err="1"/>
            <a:t>contexto</a:t>
          </a:r>
          <a:endParaRPr lang="en-GB" sz="2800" dirty="0"/>
        </a:p>
      </dgm:t>
    </dgm:pt>
    <dgm:pt modelId="{772E3F20-E5B3-4481-B498-11B86BE2EF19}" type="parTrans" cxnId="{D5CEE686-9B99-4F91-8188-F9A0F54649E3}">
      <dgm:prSet/>
      <dgm:spPr/>
      <dgm:t>
        <a:bodyPr/>
        <a:lstStyle/>
        <a:p>
          <a:endParaRPr lang="en-GB"/>
        </a:p>
      </dgm:t>
    </dgm:pt>
    <dgm:pt modelId="{EEBE89C9-DFF2-4F43-9214-D3F7C33966E7}" type="sibTrans" cxnId="{D5CEE686-9B99-4F91-8188-F9A0F54649E3}">
      <dgm:prSet/>
      <dgm:spPr/>
      <dgm:t>
        <a:bodyPr/>
        <a:lstStyle/>
        <a:p>
          <a:endParaRPr lang="en-GB"/>
        </a:p>
      </dgm:t>
    </dgm:pt>
    <dgm:pt modelId="{43F43405-21FB-43CE-8588-BE758A985042}">
      <dgm:prSet custT="1"/>
      <dgm:spPr/>
      <dgm:t>
        <a:bodyPr/>
        <a:lstStyle/>
        <a:p>
          <a:r>
            <a:rPr lang="en-GB" sz="2800" dirty="0"/>
            <a:t>Los </a:t>
          </a:r>
          <a:r>
            <a:rPr lang="en-GB" sz="2800" dirty="0" err="1"/>
            <a:t>temas</a:t>
          </a:r>
          <a:endParaRPr lang="en-GB" sz="2800" dirty="0"/>
        </a:p>
      </dgm:t>
    </dgm:pt>
    <dgm:pt modelId="{3ADE2812-15AF-4FEA-8F34-AC560ADAEBDE}" type="parTrans" cxnId="{302A0AA9-C2B4-4A5E-AFC7-538D934445A0}">
      <dgm:prSet/>
      <dgm:spPr/>
      <dgm:t>
        <a:bodyPr/>
        <a:lstStyle/>
        <a:p>
          <a:endParaRPr lang="en-GB"/>
        </a:p>
      </dgm:t>
    </dgm:pt>
    <dgm:pt modelId="{02088BC7-B946-4B48-A011-08ECB3D78916}" type="sibTrans" cxnId="{302A0AA9-C2B4-4A5E-AFC7-538D934445A0}">
      <dgm:prSet/>
      <dgm:spPr/>
      <dgm:t>
        <a:bodyPr/>
        <a:lstStyle/>
        <a:p>
          <a:endParaRPr lang="en-GB"/>
        </a:p>
      </dgm:t>
    </dgm:pt>
    <dgm:pt modelId="{931A8AC9-D523-450A-A182-A7309227547B}" type="pres">
      <dgm:prSet presAssocID="{AE5EB39F-714E-43E8-990E-08953F7A402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15A5CE-2F2D-425D-9D46-8A69A9FE952F}" type="pres">
      <dgm:prSet presAssocID="{E22304CD-1D72-4365-BC43-5DA2B061EA6E}" presName="centerShape" presStyleLbl="node0" presStyleIdx="0" presStyleCnt="1" custScaleX="192659" custScaleY="112879" custLinFactNeighborX="7373" custLinFactNeighborY="-295"/>
      <dgm:spPr/>
      <dgm:t>
        <a:bodyPr/>
        <a:lstStyle/>
        <a:p>
          <a:endParaRPr lang="en-US"/>
        </a:p>
      </dgm:t>
    </dgm:pt>
    <dgm:pt modelId="{A2C0F5ED-65C5-48F7-8DD1-748DF6AAE950}" type="pres">
      <dgm:prSet presAssocID="{54D96EED-609E-43A9-8B29-3D80CD9290A1}" presName="Name9" presStyleLbl="parChTrans1D2" presStyleIdx="0" presStyleCnt="5"/>
      <dgm:spPr/>
      <dgm:t>
        <a:bodyPr/>
        <a:lstStyle/>
        <a:p>
          <a:endParaRPr lang="en-US"/>
        </a:p>
      </dgm:t>
    </dgm:pt>
    <dgm:pt modelId="{01A8182D-98CD-4415-92AD-D494D94C8DCE}" type="pres">
      <dgm:prSet presAssocID="{54D96EED-609E-43A9-8B29-3D80CD9290A1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24E8ABC-4587-4BE5-94D0-5D315BECAD6E}" type="pres">
      <dgm:prSet presAssocID="{5BC96635-250A-4194-AEE1-DF9E398499E2}" presName="node" presStyleLbl="node1" presStyleIdx="0" presStyleCnt="5" custScaleX="234437" custScaleY="56110" custRadScaleRad="165801" custRadScaleInc="-6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E8951-781E-4265-B911-4EF7EB261441}" type="pres">
      <dgm:prSet presAssocID="{772E3F20-E5B3-4481-B498-11B86BE2EF19}" presName="Name9" presStyleLbl="parChTrans1D2" presStyleIdx="1" presStyleCnt="5"/>
      <dgm:spPr/>
      <dgm:t>
        <a:bodyPr/>
        <a:lstStyle/>
        <a:p>
          <a:endParaRPr lang="en-US"/>
        </a:p>
      </dgm:t>
    </dgm:pt>
    <dgm:pt modelId="{F40D76D4-EF1B-4C10-9C49-A4BA9B26452F}" type="pres">
      <dgm:prSet presAssocID="{772E3F20-E5B3-4481-B498-11B86BE2EF1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9CBCE0D-9E5B-4549-B38F-63521E62B1EC}" type="pres">
      <dgm:prSet presAssocID="{A25E3616-42A2-43D3-A653-CD281C22B350}" presName="node" presStyleLbl="node1" presStyleIdx="1" presStyleCnt="5" custScaleX="206621" custScaleY="49707" custRadScaleRad="171457" custRadScaleInc="1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FCB72-A43A-4BFA-BC02-4F9EEE8ACEC8}" type="pres">
      <dgm:prSet presAssocID="{3ADE2812-15AF-4FEA-8F34-AC560ADAEBDE}" presName="Name9" presStyleLbl="parChTrans1D2" presStyleIdx="2" presStyleCnt="5"/>
      <dgm:spPr/>
      <dgm:t>
        <a:bodyPr/>
        <a:lstStyle/>
        <a:p>
          <a:endParaRPr lang="en-US"/>
        </a:p>
      </dgm:t>
    </dgm:pt>
    <dgm:pt modelId="{A1798046-CAA7-42CB-A3DA-B21C5A34F1BB}" type="pres">
      <dgm:prSet presAssocID="{3ADE2812-15AF-4FEA-8F34-AC560ADAEBD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B0E058B-9960-4B52-BCD7-A64CF1FFEB1B}" type="pres">
      <dgm:prSet presAssocID="{43F43405-21FB-43CE-8588-BE758A985042}" presName="node" presStyleLbl="node1" presStyleIdx="2" presStyleCnt="5" custScaleX="153203" custScaleY="71339" custRadScaleRad="153276" custRadScaleInc="-72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FDA70-7517-4423-82D4-1BE61F6FD135}" type="pres">
      <dgm:prSet presAssocID="{CD7502AA-CC28-47EF-B526-B22A619F669A}" presName="Name9" presStyleLbl="parChTrans1D2" presStyleIdx="3" presStyleCnt="5"/>
      <dgm:spPr/>
      <dgm:t>
        <a:bodyPr/>
        <a:lstStyle/>
        <a:p>
          <a:endParaRPr lang="en-US"/>
        </a:p>
      </dgm:t>
    </dgm:pt>
    <dgm:pt modelId="{DC2690BA-D0B5-4387-B453-0234C8E3BE95}" type="pres">
      <dgm:prSet presAssocID="{CD7502AA-CC28-47EF-B526-B22A619F669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F2664CB-9FCB-4BB0-9C20-CAB64ACEBA45}" type="pres">
      <dgm:prSet presAssocID="{5DCC71AA-518D-4BC2-8626-CA1D8A1DCA53}" presName="node" presStyleLbl="node1" presStyleIdx="3" presStyleCnt="5" custScaleX="235003" custScaleY="78336" custRadScaleRad="143206" custRadScaleInc="57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657B-E89A-422E-8776-8C23C8FF0A35}" type="pres">
      <dgm:prSet presAssocID="{322BBC66-F53E-400B-AC90-DF596A2BC4D2}" presName="Name9" presStyleLbl="parChTrans1D2" presStyleIdx="4" presStyleCnt="5"/>
      <dgm:spPr/>
      <dgm:t>
        <a:bodyPr/>
        <a:lstStyle/>
        <a:p>
          <a:endParaRPr lang="en-US"/>
        </a:p>
      </dgm:t>
    </dgm:pt>
    <dgm:pt modelId="{68ACA870-5A27-41A9-AA84-E90FB09ED388}" type="pres">
      <dgm:prSet presAssocID="{322BBC66-F53E-400B-AC90-DF596A2BC4D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30401FB-382A-4EB4-943C-67D171BC2CE2}" type="pres">
      <dgm:prSet presAssocID="{597CC73B-FABB-44C3-BA44-483320EC4028}" presName="node" presStyleLbl="node1" presStyleIdx="4" presStyleCnt="5" custScaleX="156793" custScaleY="92626" custRadScaleRad="146639" custRadScaleInc="-2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F0DAE9-85A2-48F9-BE19-C414F33E50B5}" type="presOf" srcId="{3ADE2812-15AF-4FEA-8F34-AC560ADAEBDE}" destId="{25CFCB72-A43A-4BFA-BC02-4F9EEE8ACEC8}" srcOrd="0" destOrd="0" presId="urn:microsoft.com/office/officeart/2005/8/layout/radial1"/>
    <dgm:cxn modelId="{4E00F96D-0217-460C-9773-571108F211BF}" type="presOf" srcId="{5BC96635-250A-4194-AEE1-DF9E398499E2}" destId="{124E8ABC-4587-4BE5-94D0-5D315BECAD6E}" srcOrd="0" destOrd="0" presId="urn:microsoft.com/office/officeart/2005/8/layout/radial1"/>
    <dgm:cxn modelId="{2365E641-4CE6-44B8-92E6-2751BCD98F26}" srcId="{AE5EB39F-714E-43E8-990E-08953F7A4024}" destId="{E22304CD-1D72-4365-BC43-5DA2B061EA6E}" srcOrd="0" destOrd="0" parTransId="{13D7468E-41F9-450C-9633-D14AA1584535}" sibTransId="{AE55E161-13CF-4387-82F7-AA8D7EF03301}"/>
    <dgm:cxn modelId="{90822B40-1477-45DE-9F31-F1094D3B1345}" type="presOf" srcId="{43F43405-21FB-43CE-8588-BE758A985042}" destId="{6B0E058B-9960-4B52-BCD7-A64CF1FFEB1B}" srcOrd="0" destOrd="0" presId="urn:microsoft.com/office/officeart/2005/8/layout/radial1"/>
    <dgm:cxn modelId="{33F62F77-D56F-4E74-B89E-0A2C51B1B013}" type="presOf" srcId="{3ADE2812-15AF-4FEA-8F34-AC560ADAEBDE}" destId="{A1798046-CAA7-42CB-A3DA-B21C5A34F1BB}" srcOrd="1" destOrd="0" presId="urn:microsoft.com/office/officeart/2005/8/layout/radial1"/>
    <dgm:cxn modelId="{B6D46CE7-85C3-46E8-8736-E5F78105A886}" type="presOf" srcId="{54D96EED-609E-43A9-8B29-3D80CD9290A1}" destId="{01A8182D-98CD-4415-92AD-D494D94C8DCE}" srcOrd="1" destOrd="0" presId="urn:microsoft.com/office/officeart/2005/8/layout/radial1"/>
    <dgm:cxn modelId="{D16C0927-1E55-4F79-BBFA-55E32C2D62E9}" type="presOf" srcId="{322BBC66-F53E-400B-AC90-DF596A2BC4D2}" destId="{68ACA870-5A27-41A9-AA84-E90FB09ED388}" srcOrd="1" destOrd="0" presId="urn:microsoft.com/office/officeart/2005/8/layout/radial1"/>
    <dgm:cxn modelId="{CA989607-0D95-42D1-B805-F8B7EA6E8B4A}" type="presOf" srcId="{AE5EB39F-714E-43E8-990E-08953F7A4024}" destId="{931A8AC9-D523-450A-A182-A7309227547B}" srcOrd="0" destOrd="0" presId="urn:microsoft.com/office/officeart/2005/8/layout/radial1"/>
    <dgm:cxn modelId="{1274CCE7-BA47-45A4-81E8-D21530431F13}" type="presOf" srcId="{54D96EED-609E-43A9-8B29-3D80CD9290A1}" destId="{A2C0F5ED-65C5-48F7-8DD1-748DF6AAE950}" srcOrd="0" destOrd="0" presId="urn:microsoft.com/office/officeart/2005/8/layout/radial1"/>
    <dgm:cxn modelId="{A96DA4AD-27B9-4742-B315-857FF7BA4B26}" srcId="{E22304CD-1D72-4365-BC43-5DA2B061EA6E}" destId="{597CC73B-FABB-44C3-BA44-483320EC4028}" srcOrd="4" destOrd="0" parTransId="{322BBC66-F53E-400B-AC90-DF596A2BC4D2}" sibTransId="{BB14481F-021A-4D08-98C4-5FC3D7308FA3}"/>
    <dgm:cxn modelId="{07A8A83D-1BC5-4722-B319-C7D4A2642E75}" type="presOf" srcId="{5DCC71AA-518D-4BC2-8626-CA1D8A1DCA53}" destId="{2F2664CB-9FCB-4BB0-9C20-CAB64ACEBA45}" srcOrd="0" destOrd="0" presId="urn:microsoft.com/office/officeart/2005/8/layout/radial1"/>
    <dgm:cxn modelId="{897DE908-20FA-4022-94AB-7C8208711952}" type="presOf" srcId="{322BBC66-F53E-400B-AC90-DF596A2BC4D2}" destId="{D205657B-E89A-422E-8776-8C23C8FF0A35}" srcOrd="0" destOrd="0" presId="urn:microsoft.com/office/officeart/2005/8/layout/radial1"/>
    <dgm:cxn modelId="{302A0AA9-C2B4-4A5E-AFC7-538D934445A0}" srcId="{E22304CD-1D72-4365-BC43-5DA2B061EA6E}" destId="{43F43405-21FB-43CE-8588-BE758A985042}" srcOrd="2" destOrd="0" parTransId="{3ADE2812-15AF-4FEA-8F34-AC560ADAEBDE}" sibTransId="{02088BC7-B946-4B48-A011-08ECB3D78916}"/>
    <dgm:cxn modelId="{1A119252-0CD9-4D18-B4E6-FAACF5A32883}" type="presOf" srcId="{E22304CD-1D72-4365-BC43-5DA2B061EA6E}" destId="{2F15A5CE-2F2D-425D-9D46-8A69A9FE952F}" srcOrd="0" destOrd="0" presId="urn:microsoft.com/office/officeart/2005/8/layout/radial1"/>
    <dgm:cxn modelId="{F860EEC6-409D-4118-B542-8888928D3828}" type="presOf" srcId="{772E3F20-E5B3-4481-B498-11B86BE2EF19}" destId="{F40D76D4-EF1B-4C10-9C49-A4BA9B26452F}" srcOrd="1" destOrd="0" presId="urn:microsoft.com/office/officeart/2005/8/layout/radial1"/>
    <dgm:cxn modelId="{E8C1D3E4-5393-4EA1-A83E-DC4EA99ED574}" type="presOf" srcId="{597CC73B-FABB-44C3-BA44-483320EC4028}" destId="{430401FB-382A-4EB4-943C-67D171BC2CE2}" srcOrd="0" destOrd="0" presId="urn:microsoft.com/office/officeart/2005/8/layout/radial1"/>
    <dgm:cxn modelId="{1DA09A8D-79F9-4840-BDBE-98D4B518AAC1}" type="presOf" srcId="{CD7502AA-CC28-47EF-B526-B22A619F669A}" destId="{DC2690BA-D0B5-4387-B453-0234C8E3BE95}" srcOrd="1" destOrd="0" presId="urn:microsoft.com/office/officeart/2005/8/layout/radial1"/>
    <dgm:cxn modelId="{7651DA88-406B-4E6D-AE37-65F0D779061E}" type="presOf" srcId="{A25E3616-42A2-43D3-A653-CD281C22B350}" destId="{29CBCE0D-9E5B-4549-B38F-63521E62B1EC}" srcOrd="0" destOrd="0" presId="urn:microsoft.com/office/officeart/2005/8/layout/radial1"/>
    <dgm:cxn modelId="{A0CC702C-818F-4E0D-B0E3-01969D051B7C}" srcId="{E22304CD-1D72-4365-BC43-5DA2B061EA6E}" destId="{5BC96635-250A-4194-AEE1-DF9E398499E2}" srcOrd="0" destOrd="0" parTransId="{54D96EED-609E-43A9-8B29-3D80CD9290A1}" sibTransId="{B4776A72-602B-476B-A0D2-39452D4D6C5C}"/>
    <dgm:cxn modelId="{8125B55E-DE69-4E4C-A079-603F8A900776}" srcId="{E22304CD-1D72-4365-BC43-5DA2B061EA6E}" destId="{5DCC71AA-518D-4BC2-8626-CA1D8A1DCA53}" srcOrd="3" destOrd="0" parTransId="{CD7502AA-CC28-47EF-B526-B22A619F669A}" sibTransId="{51FA0B9D-35DE-4215-9AF8-F49B805964A2}"/>
    <dgm:cxn modelId="{D5CEE686-9B99-4F91-8188-F9A0F54649E3}" srcId="{E22304CD-1D72-4365-BC43-5DA2B061EA6E}" destId="{A25E3616-42A2-43D3-A653-CD281C22B350}" srcOrd="1" destOrd="0" parTransId="{772E3F20-E5B3-4481-B498-11B86BE2EF19}" sibTransId="{EEBE89C9-DFF2-4F43-9214-D3F7C33966E7}"/>
    <dgm:cxn modelId="{5B83DBF4-AB8C-4C46-B6C0-8285A8EFFE8D}" type="presOf" srcId="{CD7502AA-CC28-47EF-B526-B22A619F669A}" destId="{FD4FDA70-7517-4423-82D4-1BE61F6FD135}" srcOrd="0" destOrd="0" presId="urn:microsoft.com/office/officeart/2005/8/layout/radial1"/>
    <dgm:cxn modelId="{2AE8780C-6359-4C0D-9354-915FB761ADC0}" type="presOf" srcId="{772E3F20-E5B3-4481-B498-11B86BE2EF19}" destId="{12DE8951-781E-4265-B911-4EF7EB261441}" srcOrd="0" destOrd="0" presId="urn:microsoft.com/office/officeart/2005/8/layout/radial1"/>
    <dgm:cxn modelId="{91CB2CC7-EA41-4578-8BA5-DFC31FA41A21}" type="presParOf" srcId="{931A8AC9-D523-450A-A182-A7309227547B}" destId="{2F15A5CE-2F2D-425D-9D46-8A69A9FE952F}" srcOrd="0" destOrd="0" presId="urn:microsoft.com/office/officeart/2005/8/layout/radial1"/>
    <dgm:cxn modelId="{D815DBC2-A99E-4643-A12E-FD3BD39AC818}" type="presParOf" srcId="{931A8AC9-D523-450A-A182-A7309227547B}" destId="{A2C0F5ED-65C5-48F7-8DD1-748DF6AAE950}" srcOrd="1" destOrd="0" presId="urn:microsoft.com/office/officeart/2005/8/layout/radial1"/>
    <dgm:cxn modelId="{D38A2AEB-F9C2-49EE-AE93-D2AB596B78F0}" type="presParOf" srcId="{A2C0F5ED-65C5-48F7-8DD1-748DF6AAE950}" destId="{01A8182D-98CD-4415-92AD-D494D94C8DCE}" srcOrd="0" destOrd="0" presId="urn:microsoft.com/office/officeart/2005/8/layout/radial1"/>
    <dgm:cxn modelId="{BECE6BE2-CCC0-4162-AF34-B7FC2F6393E5}" type="presParOf" srcId="{931A8AC9-D523-450A-A182-A7309227547B}" destId="{124E8ABC-4587-4BE5-94D0-5D315BECAD6E}" srcOrd="2" destOrd="0" presId="urn:microsoft.com/office/officeart/2005/8/layout/radial1"/>
    <dgm:cxn modelId="{919A7AC8-F252-4E48-A525-67D95EE8450B}" type="presParOf" srcId="{931A8AC9-D523-450A-A182-A7309227547B}" destId="{12DE8951-781E-4265-B911-4EF7EB261441}" srcOrd="3" destOrd="0" presId="urn:microsoft.com/office/officeart/2005/8/layout/radial1"/>
    <dgm:cxn modelId="{AE5EEB7C-63A3-403B-9A5C-E9CD84E8B49D}" type="presParOf" srcId="{12DE8951-781E-4265-B911-4EF7EB261441}" destId="{F40D76D4-EF1B-4C10-9C49-A4BA9B26452F}" srcOrd="0" destOrd="0" presId="urn:microsoft.com/office/officeart/2005/8/layout/radial1"/>
    <dgm:cxn modelId="{E5DDAFA7-90B2-488C-82B1-FA1D6DC11FB0}" type="presParOf" srcId="{931A8AC9-D523-450A-A182-A7309227547B}" destId="{29CBCE0D-9E5B-4549-B38F-63521E62B1EC}" srcOrd="4" destOrd="0" presId="urn:microsoft.com/office/officeart/2005/8/layout/radial1"/>
    <dgm:cxn modelId="{37BE67E3-A054-4EA0-AE98-843B924A1AB1}" type="presParOf" srcId="{931A8AC9-D523-450A-A182-A7309227547B}" destId="{25CFCB72-A43A-4BFA-BC02-4F9EEE8ACEC8}" srcOrd="5" destOrd="0" presId="urn:microsoft.com/office/officeart/2005/8/layout/radial1"/>
    <dgm:cxn modelId="{635F6D1A-4497-40E5-949E-EC32D3770C69}" type="presParOf" srcId="{25CFCB72-A43A-4BFA-BC02-4F9EEE8ACEC8}" destId="{A1798046-CAA7-42CB-A3DA-B21C5A34F1BB}" srcOrd="0" destOrd="0" presId="urn:microsoft.com/office/officeart/2005/8/layout/radial1"/>
    <dgm:cxn modelId="{F7512110-1A9F-467F-9BBC-9DCF34546527}" type="presParOf" srcId="{931A8AC9-D523-450A-A182-A7309227547B}" destId="{6B0E058B-9960-4B52-BCD7-A64CF1FFEB1B}" srcOrd="6" destOrd="0" presId="urn:microsoft.com/office/officeart/2005/8/layout/radial1"/>
    <dgm:cxn modelId="{197F7D9C-E7F9-47E6-AEF6-22087DAC5A8E}" type="presParOf" srcId="{931A8AC9-D523-450A-A182-A7309227547B}" destId="{FD4FDA70-7517-4423-82D4-1BE61F6FD135}" srcOrd="7" destOrd="0" presId="urn:microsoft.com/office/officeart/2005/8/layout/radial1"/>
    <dgm:cxn modelId="{9F652D5F-E1D1-484E-ABA4-3E2847A83218}" type="presParOf" srcId="{FD4FDA70-7517-4423-82D4-1BE61F6FD135}" destId="{DC2690BA-D0B5-4387-B453-0234C8E3BE95}" srcOrd="0" destOrd="0" presId="urn:microsoft.com/office/officeart/2005/8/layout/radial1"/>
    <dgm:cxn modelId="{CFB26820-63EC-478B-84A9-FB5EC9A20E04}" type="presParOf" srcId="{931A8AC9-D523-450A-A182-A7309227547B}" destId="{2F2664CB-9FCB-4BB0-9C20-CAB64ACEBA45}" srcOrd="8" destOrd="0" presId="urn:microsoft.com/office/officeart/2005/8/layout/radial1"/>
    <dgm:cxn modelId="{EBAF7A13-82D9-4BC1-9AC8-D1EF3122196C}" type="presParOf" srcId="{931A8AC9-D523-450A-A182-A7309227547B}" destId="{D205657B-E89A-422E-8776-8C23C8FF0A35}" srcOrd="9" destOrd="0" presId="urn:microsoft.com/office/officeart/2005/8/layout/radial1"/>
    <dgm:cxn modelId="{2DE0E5C7-C58D-4032-838B-44BEE4AB6832}" type="presParOf" srcId="{D205657B-E89A-422E-8776-8C23C8FF0A35}" destId="{68ACA870-5A27-41A9-AA84-E90FB09ED388}" srcOrd="0" destOrd="0" presId="urn:microsoft.com/office/officeart/2005/8/layout/radial1"/>
    <dgm:cxn modelId="{0E1328FC-26B2-42FC-87AD-682DD2DC7697}" type="presParOf" srcId="{931A8AC9-D523-450A-A182-A7309227547B}" destId="{430401FB-382A-4EB4-943C-67D171BC2CE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5EB39F-714E-43E8-990E-08953F7A4024}" type="doc">
      <dgm:prSet loTypeId="urn:microsoft.com/office/officeart/2005/8/layout/radial1" loCatId="cycle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E22304CD-1D72-4365-BC43-5DA2B061EA6E}">
      <dgm:prSet phldrT="[Text]"/>
      <dgm:spPr/>
      <dgm:t>
        <a:bodyPr/>
        <a:lstStyle/>
        <a:p>
          <a:r>
            <a:rPr lang="en-GB" dirty="0" smtClean="0">
              <a:solidFill>
                <a:srgbClr val="FF0000"/>
              </a:solidFill>
            </a:rPr>
            <a:t>El </a:t>
          </a:r>
          <a:r>
            <a:rPr lang="en-GB" dirty="0" err="1" smtClean="0">
              <a:solidFill>
                <a:srgbClr val="FF0000"/>
              </a:solidFill>
            </a:rPr>
            <a:t>contexto</a:t>
          </a:r>
          <a:r>
            <a:rPr lang="en-GB" dirty="0" smtClean="0">
              <a:solidFill>
                <a:srgbClr val="FF0000"/>
              </a:solidFill>
            </a:rPr>
            <a:t> de </a:t>
          </a:r>
          <a:r>
            <a:rPr lang="en-GB" dirty="0" err="1" smtClean="0">
              <a:solidFill>
                <a:srgbClr val="FF0000"/>
              </a:solidFill>
            </a:rPr>
            <a:t>Volver</a:t>
          </a:r>
          <a:endParaRPr lang="en-GB" dirty="0">
            <a:solidFill>
              <a:srgbClr val="FF0000"/>
            </a:solidFill>
          </a:endParaRPr>
        </a:p>
      </dgm:t>
    </dgm:pt>
    <dgm:pt modelId="{13D7468E-41F9-450C-9633-D14AA1584535}" type="parTrans" cxnId="{2365E641-4CE6-44B8-92E6-2751BCD98F26}">
      <dgm:prSet/>
      <dgm:spPr/>
      <dgm:t>
        <a:bodyPr/>
        <a:lstStyle/>
        <a:p>
          <a:endParaRPr lang="en-GB"/>
        </a:p>
      </dgm:t>
    </dgm:pt>
    <dgm:pt modelId="{AE55E161-13CF-4387-82F7-AA8D7EF03301}" type="sibTrans" cxnId="{2365E641-4CE6-44B8-92E6-2751BCD98F26}">
      <dgm:prSet/>
      <dgm:spPr/>
      <dgm:t>
        <a:bodyPr/>
        <a:lstStyle/>
        <a:p>
          <a:endParaRPr lang="en-GB"/>
        </a:p>
      </dgm:t>
    </dgm:pt>
    <dgm:pt modelId="{5BC96635-250A-4194-AEE1-DF9E398499E2}">
      <dgm:prSet phldrT="[Text]" custT="1"/>
      <dgm:spPr/>
      <dgm:t>
        <a:bodyPr/>
        <a:lstStyle/>
        <a:p>
          <a:r>
            <a:rPr lang="en-GB" sz="2800" dirty="0" smtClean="0"/>
            <a:t>La Mancha</a:t>
          </a:r>
          <a:endParaRPr lang="en-GB" sz="2800" dirty="0"/>
        </a:p>
      </dgm:t>
    </dgm:pt>
    <dgm:pt modelId="{54D96EED-609E-43A9-8B29-3D80CD9290A1}" type="parTrans" cxnId="{A0CC702C-818F-4E0D-B0E3-01969D051B7C}">
      <dgm:prSet/>
      <dgm:spPr/>
      <dgm:t>
        <a:bodyPr/>
        <a:lstStyle/>
        <a:p>
          <a:endParaRPr lang="en-GB"/>
        </a:p>
      </dgm:t>
    </dgm:pt>
    <dgm:pt modelId="{B4776A72-602B-476B-A0D2-39452D4D6C5C}" type="sibTrans" cxnId="{A0CC702C-818F-4E0D-B0E3-01969D051B7C}">
      <dgm:prSet/>
      <dgm:spPr/>
      <dgm:t>
        <a:bodyPr/>
        <a:lstStyle/>
        <a:p>
          <a:endParaRPr lang="en-GB"/>
        </a:p>
      </dgm:t>
    </dgm:pt>
    <dgm:pt modelId="{5DCC71AA-518D-4BC2-8626-CA1D8A1DCA53}">
      <dgm:prSet phldrT="[Text]" custT="1"/>
      <dgm:spPr/>
      <dgm:t>
        <a:bodyPr/>
        <a:lstStyle/>
        <a:p>
          <a:r>
            <a:rPr lang="en-GB" sz="2800" b="1" dirty="0" smtClean="0"/>
            <a:t>La </a:t>
          </a:r>
          <a:r>
            <a:rPr lang="en-GB" sz="2800" b="1" dirty="0" err="1" smtClean="0"/>
            <a:t>muerte</a:t>
          </a:r>
          <a:r>
            <a:rPr lang="en-GB" sz="2800" b="1" dirty="0" smtClean="0"/>
            <a:t> y las </a:t>
          </a:r>
          <a:r>
            <a:rPr lang="en-GB" sz="2800" b="1" dirty="0" err="1" smtClean="0"/>
            <a:t>supersticiones</a:t>
          </a:r>
          <a:endParaRPr lang="en-GB" sz="2800" b="1" dirty="0"/>
        </a:p>
      </dgm:t>
    </dgm:pt>
    <dgm:pt modelId="{CD7502AA-CC28-47EF-B526-B22A619F669A}" type="parTrans" cxnId="{8125B55E-DE69-4E4C-A079-603F8A900776}">
      <dgm:prSet/>
      <dgm:spPr/>
      <dgm:t>
        <a:bodyPr/>
        <a:lstStyle/>
        <a:p>
          <a:endParaRPr lang="en-GB"/>
        </a:p>
      </dgm:t>
    </dgm:pt>
    <dgm:pt modelId="{51FA0B9D-35DE-4215-9AF8-F49B805964A2}" type="sibTrans" cxnId="{8125B55E-DE69-4E4C-A079-603F8A900776}">
      <dgm:prSet/>
      <dgm:spPr/>
      <dgm:t>
        <a:bodyPr/>
        <a:lstStyle/>
        <a:p>
          <a:endParaRPr lang="en-GB"/>
        </a:p>
      </dgm:t>
    </dgm:pt>
    <dgm:pt modelId="{597CC73B-FABB-44C3-BA44-483320EC402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800" b="1" dirty="0" smtClean="0"/>
            <a:t>Las </a:t>
          </a:r>
          <a:r>
            <a:rPr lang="en-GB" sz="2800" b="1" dirty="0" err="1" smtClean="0"/>
            <a:t>mujeres</a:t>
          </a:r>
          <a:endParaRPr lang="en-GB" sz="1500" dirty="0"/>
        </a:p>
      </dgm:t>
    </dgm:pt>
    <dgm:pt modelId="{322BBC66-F53E-400B-AC90-DF596A2BC4D2}" type="parTrans" cxnId="{A96DA4AD-27B9-4742-B315-857FF7BA4B26}">
      <dgm:prSet/>
      <dgm:spPr/>
      <dgm:t>
        <a:bodyPr/>
        <a:lstStyle/>
        <a:p>
          <a:endParaRPr lang="en-GB"/>
        </a:p>
      </dgm:t>
    </dgm:pt>
    <dgm:pt modelId="{BB14481F-021A-4D08-98C4-5FC3D7308FA3}" type="sibTrans" cxnId="{A96DA4AD-27B9-4742-B315-857FF7BA4B26}">
      <dgm:prSet/>
      <dgm:spPr/>
      <dgm:t>
        <a:bodyPr/>
        <a:lstStyle/>
        <a:p>
          <a:endParaRPr lang="en-GB"/>
        </a:p>
      </dgm:t>
    </dgm:pt>
    <dgm:pt modelId="{A25E3616-42A2-43D3-A653-CD281C22B350}">
      <dgm:prSet custT="1"/>
      <dgm:spPr/>
      <dgm:t>
        <a:bodyPr/>
        <a:lstStyle/>
        <a:p>
          <a:r>
            <a:rPr lang="en-GB" sz="2800" dirty="0" smtClean="0"/>
            <a:t>El </a:t>
          </a:r>
          <a:r>
            <a:rPr lang="en-GB" sz="2800" dirty="0" err="1" smtClean="0"/>
            <a:t>mundo</a:t>
          </a:r>
          <a:r>
            <a:rPr lang="en-GB" sz="2800" dirty="0" smtClean="0"/>
            <a:t> </a:t>
          </a:r>
          <a:r>
            <a:rPr lang="en-GB" sz="2800" dirty="0" err="1" smtClean="0"/>
            <a:t>laboral</a:t>
          </a:r>
          <a:endParaRPr lang="en-GB" sz="2800" dirty="0"/>
        </a:p>
      </dgm:t>
    </dgm:pt>
    <dgm:pt modelId="{772E3F20-E5B3-4481-B498-11B86BE2EF19}" type="parTrans" cxnId="{D5CEE686-9B99-4F91-8188-F9A0F54649E3}">
      <dgm:prSet/>
      <dgm:spPr/>
      <dgm:t>
        <a:bodyPr/>
        <a:lstStyle/>
        <a:p>
          <a:endParaRPr lang="en-GB"/>
        </a:p>
      </dgm:t>
    </dgm:pt>
    <dgm:pt modelId="{EEBE89C9-DFF2-4F43-9214-D3F7C33966E7}" type="sibTrans" cxnId="{D5CEE686-9B99-4F91-8188-F9A0F54649E3}">
      <dgm:prSet/>
      <dgm:spPr/>
      <dgm:t>
        <a:bodyPr/>
        <a:lstStyle/>
        <a:p>
          <a:endParaRPr lang="en-GB"/>
        </a:p>
      </dgm:t>
    </dgm:pt>
    <dgm:pt modelId="{43F43405-21FB-43CE-8588-BE758A985042}">
      <dgm:prSet custT="1"/>
      <dgm:spPr>
        <a:solidFill>
          <a:schemeClr val="accent6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sz="2800" dirty="0" smtClean="0">
              <a:solidFill>
                <a:schemeClr val="bg1"/>
              </a:solidFill>
            </a:rPr>
            <a:t>La </a:t>
          </a:r>
          <a:r>
            <a:rPr lang="en-GB" sz="2800" dirty="0" err="1" smtClean="0">
              <a:solidFill>
                <a:schemeClr val="bg1"/>
              </a:solidFill>
            </a:rPr>
            <a:t>telebasura</a:t>
          </a:r>
          <a:endParaRPr lang="en-GB" sz="2800" dirty="0">
            <a:solidFill>
              <a:schemeClr val="bg1"/>
            </a:solidFill>
          </a:endParaRPr>
        </a:p>
      </dgm:t>
    </dgm:pt>
    <dgm:pt modelId="{3ADE2812-15AF-4FEA-8F34-AC560ADAEBDE}" type="parTrans" cxnId="{302A0AA9-C2B4-4A5E-AFC7-538D934445A0}">
      <dgm:prSet/>
      <dgm:spPr/>
      <dgm:t>
        <a:bodyPr/>
        <a:lstStyle/>
        <a:p>
          <a:endParaRPr lang="en-GB"/>
        </a:p>
      </dgm:t>
    </dgm:pt>
    <dgm:pt modelId="{02088BC7-B946-4B48-A011-08ECB3D78916}" type="sibTrans" cxnId="{302A0AA9-C2B4-4A5E-AFC7-538D934445A0}">
      <dgm:prSet/>
      <dgm:spPr/>
      <dgm:t>
        <a:bodyPr/>
        <a:lstStyle/>
        <a:p>
          <a:endParaRPr lang="en-GB"/>
        </a:p>
      </dgm:t>
    </dgm:pt>
    <dgm:pt modelId="{931A8AC9-D523-450A-A182-A7309227547B}" type="pres">
      <dgm:prSet presAssocID="{AE5EB39F-714E-43E8-990E-08953F7A402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15A5CE-2F2D-425D-9D46-8A69A9FE952F}" type="pres">
      <dgm:prSet presAssocID="{E22304CD-1D72-4365-BC43-5DA2B061EA6E}" presName="centerShape" presStyleLbl="node0" presStyleIdx="0" presStyleCnt="1" custScaleX="192659" custScaleY="112879" custLinFactNeighborX="-1967" custLinFactNeighborY="2746"/>
      <dgm:spPr/>
      <dgm:t>
        <a:bodyPr/>
        <a:lstStyle/>
        <a:p>
          <a:endParaRPr lang="en-US"/>
        </a:p>
      </dgm:t>
    </dgm:pt>
    <dgm:pt modelId="{A2C0F5ED-65C5-48F7-8DD1-748DF6AAE950}" type="pres">
      <dgm:prSet presAssocID="{54D96EED-609E-43A9-8B29-3D80CD9290A1}" presName="Name9" presStyleLbl="parChTrans1D2" presStyleIdx="0" presStyleCnt="5"/>
      <dgm:spPr/>
      <dgm:t>
        <a:bodyPr/>
        <a:lstStyle/>
        <a:p>
          <a:endParaRPr lang="en-US"/>
        </a:p>
      </dgm:t>
    </dgm:pt>
    <dgm:pt modelId="{01A8182D-98CD-4415-92AD-D494D94C8DCE}" type="pres">
      <dgm:prSet presAssocID="{54D96EED-609E-43A9-8B29-3D80CD9290A1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24E8ABC-4587-4BE5-94D0-5D315BECAD6E}" type="pres">
      <dgm:prSet presAssocID="{5BC96635-250A-4194-AEE1-DF9E398499E2}" presName="node" presStyleLbl="node1" presStyleIdx="0" presStyleCnt="5" custScaleX="234437" custScaleY="56110" custRadScaleRad="114606" custRadScaleInc="-5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E8951-781E-4265-B911-4EF7EB261441}" type="pres">
      <dgm:prSet presAssocID="{772E3F20-E5B3-4481-B498-11B86BE2EF19}" presName="Name9" presStyleLbl="parChTrans1D2" presStyleIdx="1" presStyleCnt="5"/>
      <dgm:spPr/>
      <dgm:t>
        <a:bodyPr/>
        <a:lstStyle/>
        <a:p>
          <a:endParaRPr lang="en-US"/>
        </a:p>
      </dgm:t>
    </dgm:pt>
    <dgm:pt modelId="{F40D76D4-EF1B-4C10-9C49-A4BA9B26452F}" type="pres">
      <dgm:prSet presAssocID="{772E3F20-E5B3-4481-B498-11B86BE2EF1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9CBCE0D-9E5B-4549-B38F-63521E62B1EC}" type="pres">
      <dgm:prSet presAssocID="{A25E3616-42A2-43D3-A653-CD281C22B350}" presName="node" presStyleLbl="node1" presStyleIdx="1" presStyleCnt="5" custScaleX="206621" custScaleY="49707" custRadScaleRad="141048" custRadScaleInc="-5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FCB72-A43A-4BFA-BC02-4F9EEE8ACEC8}" type="pres">
      <dgm:prSet presAssocID="{3ADE2812-15AF-4FEA-8F34-AC560ADAEBDE}" presName="Name9" presStyleLbl="parChTrans1D2" presStyleIdx="2" presStyleCnt="5"/>
      <dgm:spPr/>
      <dgm:t>
        <a:bodyPr/>
        <a:lstStyle/>
        <a:p>
          <a:endParaRPr lang="en-US"/>
        </a:p>
      </dgm:t>
    </dgm:pt>
    <dgm:pt modelId="{A1798046-CAA7-42CB-A3DA-B21C5A34F1BB}" type="pres">
      <dgm:prSet presAssocID="{3ADE2812-15AF-4FEA-8F34-AC560ADAEBD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B0E058B-9960-4B52-BCD7-A64CF1FFEB1B}" type="pres">
      <dgm:prSet presAssocID="{43F43405-21FB-43CE-8588-BE758A985042}" presName="node" presStyleLbl="node1" presStyleIdx="2" presStyleCnt="5" custScaleX="207156" custScaleY="71339" custRadScaleRad="144782" custRadScaleInc="-89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FDA70-7517-4423-82D4-1BE61F6FD135}" type="pres">
      <dgm:prSet presAssocID="{CD7502AA-CC28-47EF-B526-B22A619F669A}" presName="Name9" presStyleLbl="parChTrans1D2" presStyleIdx="3" presStyleCnt="5"/>
      <dgm:spPr/>
      <dgm:t>
        <a:bodyPr/>
        <a:lstStyle/>
        <a:p>
          <a:endParaRPr lang="en-US"/>
        </a:p>
      </dgm:t>
    </dgm:pt>
    <dgm:pt modelId="{DC2690BA-D0B5-4387-B453-0234C8E3BE95}" type="pres">
      <dgm:prSet presAssocID="{CD7502AA-CC28-47EF-B526-B22A619F669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F2664CB-9FCB-4BB0-9C20-CAB64ACEBA45}" type="pres">
      <dgm:prSet presAssocID="{5DCC71AA-518D-4BC2-8626-CA1D8A1DCA53}" presName="node" presStyleLbl="node1" presStyleIdx="3" presStyleCnt="5" custScaleX="367226" custScaleY="78336" custRadScaleRad="119942" custRadScaleInc="28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657B-E89A-422E-8776-8C23C8FF0A35}" type="pres">
      <dgm:prSet presAssocID="{322BBC66-F53E-400B-AC90-DF596A2BC4D2}" presName="Name9" presStyleLbl="parChTrans1D2" presStyleIdx="4" presStyleCnt="5"/>
      <dgm:spPr/>
      <dgm:t>
        <a:bodyPr/>
        <a:lstStyle/>
        <a:p>
          <a:endParaRPr lang="en-US"/>
        </a:p>
      </dgm:t>
    </dgm:pt>
    <dgm:pt modelId="{68ACA870-5A27-41A9-AA84-E90FB09ED388}" type="pres">
      <dgm:prSet presAssocID="{322BBC66-F53E-400B-AC90-DF596A2BC4D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30401FB-382A-4EB4-943C-67D171BC2CE2}" type="pres">
      <dgm:prSet presAssocID="{597CC73B-FABB-44C3-BA44-483320EC4028}" presName="node" presStyleLbl="node1" presStyleIdx="4" presStyleCnt="5" custScaleX="156793" custScaleY="92626" custRadScaleRad="144631" custRadScaleInc="-12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F0DAE9-85A2-48F9-BE19-C414F33E50B5}" type="presOf" srcId="{3ADE2812-15AF-4FEA-8F34-AC560ADAEBDE}" destId="{25CFCB72-A43A-4BFA-BC02-4F9EEE8ACEC8}" srcOrd="0" destOrd="0" presId="urn:microsoft.com/office/officeart/2005/8/layout/radial1"/>
    <dgm:cxn modelId="{4E00F96D-0217-460C-9773-571108F211BF}" type="presOf" srcId="{5BC96635-250A-4194-AEE1-DF9E398499E2}" destId="{124E8ABC-4587-4BE5-94D0-5D315BECAD6E}" srcOrd="0" destOrd="0" presId="urn:microsoft.com/office/officeart/2005/8/layout/radial1"/>
    <dgm:cxn modelId="{2365E641-4CE6-44B8-92E6-2751BCD98F26}" srcId="{AE5EB39F-714E-43E8-990E-08953F7A4024}" destId="{E22304CD-1D72-4365-BC43-5DA2B061EA6E}" srcOrd="0" destOrd="0" parTransId="{13D7468E-41F9-450C-9633-D14AA1584535}" sibTransId="{AE55E161-13CF-4387-82F7-AA8D7EF03301}"/>
    <dgm:cxn modelId="{90822B40-1477-45DE-9F31-F1094D3B1345}" type="presOf" srcId="{43F43405-21FB-43CE-8588-BE758A985042}" destId="{6B0E058B-9960-4B52-BCD7-A64CF1FFEB1B}" srcOrd="0" destOrd="0" presId="urn:microsoft.com/office/officeart/2005/8/layout/radial1"/>
    <dgm:cxn modelId="{33F62F77-D56F-4E74-B89E-0A2C51B1B013}" type="presOf" srcId="{3ADE2812-15AF-4FEA-8F34-AC560ADAEBDE}" destId="{A1798046-CAA7-42CB-A3DA-B21C5A34F1BB}" srcOrd="1" destOrd="0" presId="urn:microsoft.com/office/officeart/2005/8/layout/radial1"/>
    <dgm:cxn modelId="{B6D46CE7-85C3-46E8-8736-E5F78105A886}" type="presOf" srcId="{54D96EED-609E-43A9-8B29-3D80CD9290A1}" destId="{01A8182D-98CD-4415-92AD-D494D94C8DCE}" srcOrd="1" destOrd="0" presId="urn:microsoft.com/office/officeart/2005/8/layout/radial1"/>
    <dgm:cxn modelId="{D16C0927-1E55-4F79-BBFA-55E32C2D62E9}" type="presOf" srcId="{322BBC66-F53E-400B-AC90-DF596A2BC4D2}" destId="{68ACA870-5A27-41A9-AA84-E90FB09ED388}" srcOrd="1" destOrd="0" presId="urn:microsoft.com/office/officeart/2005/8/layout/radial1"/>
    <dgm:cxn modelId="{CA989607-0D95-42D1-B805-F8B7EA6E8B4A}" type="presOf" srcId="{AE5EB39F-714E-43E8-990E-08953F7A4024}" destId="{931A8AC9-D523-450A-A182-A7309227547B}" srcOrd="0" destOrd="0" presId="urn:microsoft.com/office/officeart/2005/8/layout/radial1"/>
    <dgm:cxn modelId="{1274CCE7-BA47-45A4-81E8-D21530431F13}" type="presOf" srcId="{54D96EED-609E-43A9-8B29-3D80CD9290A1}" destId="{A2C0F5ED-65C5-48F7-8DD1-748DF6AAE950}" srcOrd="0" destOrd="0" presId="urn:microsoft.com/office/officeart/2005/8/layout/radial1"/>
    <dgm:cxn modelId="{A96DA4AD-27B9-4742-B315-857FF7BA4B26}" srcId="{E22304CD-1D72-4365-BC43-5DA2B061EA6E}" destId="{597CC73B-FABB-44C3-BA44-483320EC4028}" srcOrd="4" destOrd="0" parTransId="{322BBC66-F53E-400B-AC90-DF596A2BC4D2}" sibTransId="{BB14481F-021A-4D08-98C4-5FC3D7308FA3}"/>
    <dgm:cxn modelId="{07A8A83D-1BC5-4722-B319-C7D4A2642E75}" type="presOf" srcId="{5DCC71AA-518D-4BC2-8626-CA1D8A1DCA53}" destId="{2F2664CB-9FCB-4BB0-9C20-CAB64ACEBA45}" srcOrd="0" destOrd="0" presId="urn:microsoft.com/office/officeart/2005/8/layout/radial1"/>
    <dgm:cxn modelId="{897DE908-20FA-4022-94AB-7C8208711952}" type="presOf" srcId="{322BBC66-F53E-400B-AC90-DF596A2BC4D2}" destId="{D205657B-E89A-422E-8776-8C23C8FF0A35}" srcOrd="0" destOrd="0" presId="urn:microsoft.com/office/officeart/2005/8/layout/radial1"/>
    <dgm:cxn modelId="{302A0AA9-C2B4-4A5E-AFC7-538D934445A0}" srcId="{E22304CD-1D72-4365-BC43-5DA2B061EA6E}" destId="{43F43405-21FB-43CE-8588-BE758A985042}" srcOrd="2" destOrd="0" parTransId="{3ADE2812-15AF-4FEA-8F34-AC560ADAEBDE}" sibTransId="{02088BC7-B946-4B48-A011-08ECB3D78916}"/>
    <dgm:cxn modelId="{1A119252-0CD9-4D18-B4E6-FAACF5A32883}" type="presOf" srcId="{E22304CD-1D72-4365-BC43-5DA2B061EA6E}" destId="{2F15A5CE-2F2D-425D-9D46-8A69A9FE952F}" srcOrd="0" destOrd="0" presId="urn:microsoft.com/office/officeart/2005/8/layout/radial1"/>
    <dgm:cxn modelId="{F860EEC6-409D-4118-B542-8888928D3828}" type="presOf" srcId="{772E3F20-E5B3-4481-B498-11B86BE2EF19}" destId="{F40D76D4-EF1B-4C10-9C49-A4BA9B26452F}" srcOrd="1" destOrd="0" presId="urn:microsoft.com/office/officeart/2005/8/layout/radial1"/>
    <dgm:cxn modelId="{E8C1D3E4-5393-4EA1-A83E-DC4EA99ED574}" type="presOf" srcId="{597CC73B-FABB-44C3-BA44-483320EC4028}" destId="{430401FB-382A-4EB4-943C-67D171BC2CE2}" srcOrd="0" destOrd="0" presId="urn:microsoft.com/office/officeart/2005/8/layout/radial1"/>
    <dgm:cxn modelId="{1DA09A8D-79F9-4840-BDBE-98D4B518AAC1}" type="presOf" srcId="{CD7502AA-CC28-47EF-B526-B22A619F669A}" destId="{DC2690BA-D0B5-4387-B453-0234C8E3BE95}" srcOrd="1" destOrd="0" presId="urn:microsoft.com/office/officeart/2005/8/layout/radial1"/>
    <dgm:cxn modelId="{7651DA88-406B-4E6D-AE37-65F0D779061E}" type="presOf" srcId="{A25E3616-42A2-43D3-A653-CD281C22B350}" destId="{29CBCE0D-9E5B-4549-B38F-63521E62B1EC}" srcOrd="0" destOrd="0" presId="urn:microsoft.com/office/officeart/2005/8/layout/radial1"/>
    <dgm:cxn modelId="{A0CC702C-818F-4E0D-B0E3-01969D051B7C}" srcId="{E22304CD-1D72-4365-BC43-5DA2B061EA6E}" destId="{5BC96635-250A-4194-AEE1-DF9E398499E2}" srcOrd="0" destOrd="0" parTransId="{54D96EED-609E-43A9-8B29-3D80CD9290A1}" sibTransId="{B4776A72-602B-476B-A0D2-39452D4D6C5C}"/>
    <dgm:cxn modelId="{8125B55E-DE69-4E4C-A079-603F8A900776}" srcId="{E22304CD-1D72-4365-BC43-5DA2B061EA6E}" destId="{5DCC71AA-518D-4BC2-8626-CA1D8A1DCA53}" srcOrd="3" destOrd="0" parTransId="{CD7502AA-CC28-47EF-B526-B22A619F669A}" sibTransId="{51FA0B9D-35DE-4215-9AF8-F49B805964A2}"/>
    <dgm:cxn modelId="{D5CEE686-9B99-4F91-8188-F9A0F54649E3}" srcId="{E22304CD-1D72-4365-BC43-5DA2B061EA6E}" destId="{A25E3616-42A2-43D3-A653-CD281C22B350}" srcOrd="1" destOrd="0" parTransId="{772E3F20-E5B3-4481-B498-11B86BE2EF19}" sibTransId="{EEBE89C9-DFF2-4F43-9214-D3F7C33966E7}"/>
    <dgm:cxn modelId="{5B83DBF4-AB8C-4C46-B6C0-8285A8EFFE8D}" type="presOf" srcId="{CD7502AA-CC28-47EF-B526-B22A619F669A}" destId="{FD4FDA70-7517-4423-82D4-1BE61F6FD135}" srcOrd="0" destOrd="0" presId="urn:microsoft.com/office/officeart/2005/8/layout/radial1"/>
    <dgm:cxn modelId="{2AE8780C-6359-4C0D-9354-915FB761ADC0}" type="presOf" srcId="{772E3F20-E5B3-4481-B498-11B86BE2EF19}" destId="{12DE8951-781E-4265-B911-4EF7EB261441}" srcOrd="0" destOrd="0" presId="urn:microsoft.com/office/officeart/2005/8/layout/radial1"/>
    <dgm:cxn modelId="{91CB2CC7-EA41-4578-8BA5-DFC31FA41A21}" type="presParOf" srcId="{931A8AC9-D523-450A-A182-A7309227547B}" destId="{2F15A5CE-2F2D-425D-9D46-8A69A9FE952F}" srcOrd="0" destOrd="0" presId="urn:microsoft.com/office/officeart/2005/8/layout/radial1"/>
    <dgm:cxn modelId="{D815DBC2-A99E-4643-A12E-FD3BD39AC818}" type="presParOf" srcId="{931A8AC9-D523-450A-A182-A7309227547B}" destId="{A2C0F5ED-65C5-48F7-8DD1-748DF6AAE950}" srcOrd="1" destOrd="0" presId="urn:microsoft.com/office/officeart/2005/8/layout/radial1"/>
    <dgm:cxn modelId="{D38A2AEB-F9C2-49EE-AE93-D2AB596B78F0}" type="presParOf" srcId="{A2C0F5ED-65C5-48F7-8DD1-748DF6AAE950}" destId="{01A8182D-98CD-4415-92AD-D494D94C8DCE}" srcOrd="0" destOrd="0" presId="urn:microsoft.com/office/officeart/2005/8/layout/radial1"/>
    <dgm:cxn modelId="{BECE6BE2-CCC0-4162-AF34-B7FC2F6393E5}" type="presParOf" srcId="{931A8AC9-D523-450A-A182-A7309227547B}" destId="{124E8ABC-4587-4BE5-94D0-5D315BECAD6E}" srcOrd="2" destOrd="0" presId="urn:microsoft.com/office/officeart/2005/8/layout/radial1"/>
    <dgm:cxn modelId="{919A7AC8-F252-4E48-A525-67D95EE8450B}" type="presParOf" srcId="{931A8AC9-D523-450A-A182-A7309227547B}" destId="{12DE8951-781E-4265-B911-4EF7EB261441}" srcOrd="3" destOrd="0" presId="urn:microsoft.com/office/officeart/2005/8/layout/radial1"/>
    <dgm:cxn modelId="{AE5EEB7C-63A3-403B-9A5C-E9CD84E8B49D}" type="presParOf" srcId="{12DE8951-781E-4265-B911-4EF7EB261441}" destId="{F40D76D4-EF1B-4C10-9C49-A4BA9B26452F}" srcOrd="0" destOrd="0" presId="urn:microsoft.com/office/officeart/2005/8/layout/radial1"/>
    <dgm:cxn modelId="{E5DDAFA7-90B2-488C-82B1-FA1D6DC11FB0}" type="presParOf" srcId="{931A8AC9-D523-450A-A182-A7309227547B}" destId="{29CBCE0D-9E5B-4549-B38F-63521E62B1EC}" srcOrd="4" destOrd="0" presId="urn:microsoft.com/office/officeart/2005/8/layout/radial1"/>
    <dgm:cxn modelId="{37BE67E3-A054-4EA0-AE98-843B924A1AB1}" type="presParOf" srcId="{931A8AC9-D523-450A-A182-A7309227547B}" destId="{25CFCB72-A43A-4BFA-BC02-4F9EEE8ACEC8}" srcOrd="5" destOrd="0" presId="urn:microsoft.com/office/officeart/2005/8/layout/radial1"/>
    <dgm:cxn modelId="{635F6D1A-4497-40E5-949E-EC32D3770C69}" type="presParOf" srcId="{25CFCB72-A43A-4BFA-BC02-4F9EEE8ACEC8}" destId="{A1798046-CAA7-42CB-A3DA-B21C5A34F1BB}" srcOrd="0" destOrd="0" presId="urn:microsoft.com/office/officeart/2005/8/layout/radial1"/>
    <dgm:cxn modelId="{F7512110-1A9F-467F-9BBC-9DCF34546527}" type="presParOf" srcId="{931A8AC9-D523-450A-A182-A7309227547B}" destId="{6B0E058B-9960-4B52-BCD7-A64CF1FFEB1B}" srcOrd="6" destOrd="0" presId="urn:microsoft.com/office/officeart/2005/8/layout/radial1"/>
    <dgm:cxn modelId="{197F7D9C-E7F9-47E6-AEF6-22087DAC5A8E}" type="presParOf" srcId="{931A8AC9-D523-450A-A182-A7309227547B}" destId="{FD4FDA70-7517-4423-82D4-1BE61F6FD135}" srcOrd="7" destOrd="0" presId="urn:microsoft.com/office/officeart/2005/8/layout/radial1"/>
    <dgm:cxn modelId="{9F652D5F-E1D1-484E-ABA4-3E2847A83218}" type="presParOf" srcId="{FD4FDA70-7517-4423-82D4-1BE61F6FD135}" destId="{DC2690BA-D0B5-4387-B453-0234C8E3BE95}" srcOrd="0" destOrd="0" presId="urn:microsoft.com/office/officeart/2005/8/layout/radial1"/>
    <dgm:cxn modelId="{CFB26820-63EC-478B-84A9-FB5EC9A20E04}" type="presParOf" srcId="{931A8AC9-D523-450A-A182-A7309227547B}" destId="{2F2664CB-9FCB-4BB0-9C20-CAB64ACEBA45}" srcOrd="8" destOrd="0" presId="urn:microsoft.com/office/officeart/2005/8/layout/radial1"/>
    <dgm:cxn modelId="{EBAF7A13-82D9-4BC1-9AC8-D1EF3122196C}" type="presParOf" srcId="{931A8AC9-D523-450A-A182-A7309227547B}" destId="{D205657B-E89A-422E-8776-8C23C8FF0A35}" srcOrd="9" destOrd="0" presId="urn:microsoft.com/office/officeart/2005/8/layout/radial1"/>
    <dgm:cxn modelId="{2DE0E5C7-C58D-4032-838B-44BEE4AB6832}" type="presParOf" srcId="{D205657B-E89A-422E-8776-8C23C8FF0A35}" destId="{68ACA870-5A27-41A9-AA84-E90FB09ED388}" srcOrd="0" destOrd="0" presId="urn:microsoft.com/office/officeart/2005/8/layout/radial1"/>
    <dgm:cxn modelId="{0E1328FC-26B2-42FC-87AD-682DD2DC7697}" type="presParOf" srcId="{931A8AC9-D523-450A-A182-A7309227547B}" destId="{430401FB-382A-4EB4-943C-67D171BC2CE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5A5CE-2F2D-425D-9D46-8A69A9FE952F}">
      <dsp:nvSpPr>
        <dsp:cNvPr id="0" name=""/>
        <dsp:cNvSpPr/>
      </dsp:nvSpPr>
      <dsp:spPr>
        <a:xfrm>
          <a:off x="3111892" y="1744594"/>
          <a:ext cx="2831388" cy="1658912"/>
        </a:xfrm>
        <a:prstGeom prst="ellipse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900" kern="1200" dirty="0" err="1">
              <a:solidFill>
                <a:srgbClr val="FF0000"/>
              </a:solidFill>
            </a:rPr>
            <a:t>Volver</a:t>
          </a:r>
          <a:endParaRPr lang="en-GB" sz="5900" kern="1200" dirty="0">
            <a:solidFill>
              <a:srgbClr val="FF0000"/>
            </a:solidFill>
          </a:endParaRPr>
        </a:p>
      </dsp:txBody>
      <dsp:txXfrm>
        <a:off x="3526539" y="1987536"/>
        <a:ext cx="2002094" cy="1173028"/>
      </dsp:txXfrm>
    </dsp:sp>
    <dsp:sp modelId="{A2C0F5ED-65C5-48F7-8DD1-748DF6AAE950}">
      <dsp:nvSpPr>
        <dsp:cNvPr id="0" name=""/>
        <dsp:cNvSpPr/>
      </dsp:nvSpPr>
      <dsp:spPr>
        <a:xfrm rot="15542215">
          <a:off x="3806814" y="1272094"/>
          <a:ext cx="942923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942923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254702" y="1263455"/>
        <a:ext cx="47146" cy="47146"/>
      </dsp:txXfrm>
    </dsp:sp>
    <dsp:sp modelId="{124E8ABC-4587-4BE5-94D0-5D315BECAD6E}">
      <dsp:nvSpPr>
        <dsp:cNvPr id="0" name=""/>
        <dsp:cNvSpPr/>
      </dsp:nvSpPr>
      <dsp:spPr>
        <a:xfrm>
          <a:off x="2386144" y="0"/>
          <a:ext cx="3445374" cy="824613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err="1"/>
            <a:t>Almodovar</a:t>
          </a:r>
          <a:endParaRPr lang="en-GB" sz="2800" kern="1200" dirty="0"/>
        </a:p>
      </dsp:txBody>
      <dsp:txXfrm>
        <a:off x="2890707" y="120762"/>
        <a:ext cx="2436248" cy="583089"/>
      </dsp:txXfrm>
    </dsp:sp>
    <dsp:sp modelId="{12DE8951-781E-4265-B911-4EF7EB261441}">
      <dsp:nvSpPr>
        <dsp:cNvPr id="0" name=""/>
        <dsp:cNvSpPr/>
      </dsp:nvSpPr>
      <dsp:spPr>
        <a:xfrm rot="20447218">
          <a:off x="5722736" y="2007577"/>
          <a:ext cx="774994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774994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090858" y="2003136"/>
        <a:ext cx="38749" cy="38749"/>
      </dsp:txXfrm>
    </dsp:sp>
    <dsp:sp modelId="{29CBCE0D-9E5B-4549-B38F-63521E62B1EC}">
      <dsp:nvSpPr>
        <dsp:cNvPr id="0" name=""/>
        <dsp:cNvSpPr/>
      </dsp:nvSpPr>
      <dsp:spPr>
        <a:xfrm>
          <a:off x="5820404" y="1229146"/>
          <a:ext cx="3036579" cy="7305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El </a:t>
          </a:r>
          <a:r>
            <a:rPr lang="en-GB" sz="2800" kern="1200" dirty="0" err="1"/>
            <a:t>contexto</a:t>
          </a:r>
          <a:endParaRPr lang="en-GB" sz="2800" kern="1200" dirty="0"/>
        </a:p>
      </dsp:txBody>
      <dsp:txXfrm>
        <a:off x="6265101" y="1336127"/>
        <a:ext cx="2147185" cy="516550"/>
      </dsp:txXfrm>
    </dsp:sp>
    <dsp:sp modelId="{25CFCB72-A43A-4BFA-BC02-4F9EEE8ACEC8}">
      <dsp:nvSpPr>
        <dsp:cNvPr id="0" name=""/>
        <dsp:cNvSpPr/>
      </dsp:nvSpPr>
      <dsp:spPr>
        <a:xfrm rot="1857462">
          <a:off x="5464489" y="3341333"/>
          <a:ext cx="734208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734208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813238" y="3337912"/>
        <a:ext cx="36710" cy="36710"/>
      </dsp:txXfrm>
    </dsp:sp>
    <dsp:sp modelId="{6B0E058B-9960-4B52-BCD7-A64CF1FFEB1B}">
      <dsp:nvSpPr>
        <dsp:cNvPr id="0" name=""/>
        <dsp:cNvSpPr/>
      </dsp:nvSpPr>
      <dsp:spPr>
        <a:xfrm>
          <a:off x="5710954" y="3434986"/>
          <a:ext cx="2251528" cy="1048424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Los </a:t>
          </a:r>
          <a:r>
            <a:rPr lang="en-GB" sz="2800" kern="1200" dirty="0" err="1"/>
            <a:t>temas</a:t>
          </a:r>
          <a:endParaRPr lang="en-GB" sz="2800" kern="1200" dirty="0"/>
        </a:p>
      </dsp:txBody>
      <dsp:txXfrm>
        <a:off x="6040683" y="3588524"/>
        <a:ext cx="1592070" cy="741348"/>
      </dsp:txXfrm>
    </dsp:sp>
    <dsp:sp modelId="{FD4FDA70-7517-4423-82D4-1BE61F6FD135}">
      <dsp:nvSpPr>
        <dsp:cNvPr id="0" name=""/>
        <dsp:cNvSpPr/>
      </dsp:nvSpPr>
      <dsp:spPr>
        <a:xfrm rot="8964258">
          <a:off x="2746967" y="3362807"/>
          <a:ext cx="842843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842843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147317" y="3356670"/>
        <a:ext cx="42142" cy="42142"/>
      </dsp:txXfrm>
    </dsp:sp>
    <dsp:sp modelId="{2F2664CB-9FCB-4BB0-9C20-CAB64ACEBA45}">
      <dsp:nvSpPr>
        <dsp:cNvPr id="0" name=""/>
        <dsp:cNvSpPr/>
      </dsp:nvSpPr>
      <dsp:spPr>
        <a:xfrm>
          <a:off x="230763" y="3518043"/>
          <a:ext cx="3453692" cy="1151255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Los </a:t>
          </a:r>
          <a:r>
            <a:rPr lang="en-GB" sz="2800" b="1" kern="1200" dirty="0" err="1"/>
            <a:t>personajes</a:t>
          </a:r>
          <a:endParaRPr lang="en-GB" sz="2800" b="1" kern="1200" dirty="0"/>
        </a:p>
      </dsp:txBody>
      <dsp:txXfrm>
        <a:off x="736544" y="3686640"/>
        <a:ext cx="2442130" cy="814061"/>
      </dsp:txXfrm>
    </dsp:sp>
    <dsp:sp modelId="{D205657B-E89A-422E-8776-8C23C8FF0A35}">
      <dsp:nvSpPr>
        <dsp:cNvPr id="0" name=""/>
        <dsp:cNvSpPr/>
      </dsp:nvSpPr>
      <dsp:spPr>
        <a:xfrm rot="11725241">
          <a:off x="2596613" y="2117795"/>
          <a:ext cx="662042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662042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11083" y="2116177"/>
        <a:ext cx="33102" cy="33102"/>
      </dsp:txXfrm>
    </dsp:sp>
    <dsp:sp modelId="{430401FB-382A-4EB4-943C-67D171BC2CE2}">
      <dsp:nvSpPr>
        <dsp:cNvPr id="0" name=""/>
        <dsp:cNvSpPr/>
      </dsp:nvSpPr>
      <dsp:spPr>
        <a:xfrm>
          <a:off x="412433" y="1076117"/>
          <a:ext cx="2304288" cy="1361266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800" b="1" kern="1200" dirty="0"/>
            <a:t>Las </a:t>
          </a:r>
          <a:r>
            <a:rPr lang="en-GB" sz="2800" b="1" kern="1200" dirty="0" err="1"/>
            <a:t>técnicas</a:t>
          </a:r>
          <a:endParaRPr lang="en-GB" sz="1500" kern="1200" dirty="0"/>
        </a:p>
      </dsp:txBody>
      <dsp:txXfrm>
        <a:off x="749888" y="1275470"/>
        <a:ext cx="1629378" cy="962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5A5CE-2F2D-425D-9D46-8A69A9FE952F}">
      <dsp:nvSpPr>
        <dsp:cNvPr id="0" name=""/>
        <dsp:cNvSpPr/>
      </dsp:nvSpPr>
      <dsp:spPr>
        <a:xfrm>
          <a:off x="3180033" y="1860975"/>
          <a:ext cx="2831388" cy="1658912"/>
        </a:xfrm>
        <a:prstGeom prst="ellipse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>
              <a:solidFill>
                <a:srgbClr val="FF0000"/>
              </a:solidFill>
            </a:rPr>
            <a:t>El </a:t>
          </a:r>
          <a:r>
            <a:rPr lang="en-GB" sz="3500" kern="1200" dirty="0" err="1" smtClean="0">
              <a:solidFill>
                <a:srgbClr val="FF0000"/>
              </a:solidFill>
            </a:rPr>
            <a:t>contexto</a:t>
          </a:r>
          <a:r>
            <a:rPr lang="en-GB" sz="3500" kern="1200" dirty="0" smtClean="0">
              <a:solidFill>
                <a:srgbClr val="FF0000"/>
              </a:solidFill>
            </a:rPr>
            <a:t> de </a:t>
          </a:r>
          <a:r>
            <a:rPr lang="en-GB" sz="3500" kern="1200" dirty="0" err="1" smtClean="0">
              <a:solidFill>
                <a:srgbClr val="FF0000"/>
              </a:solidFill>
            </a:rPr>
            <a:t>Volver</a:t>
          </a:r>
          <a:endParaRPr lang="en-GB" sz="3500" kern="1200" dirty="0">
            <a:solidFill>
              <a:srgbClr val="FF0000"/>
            </a:solidFill>
          </a:endParaRPr>
        </a:p>
      </dsp:txBody>
      <dsp:txXfrm>
        <a:off x="3594680" y="2103917"/>
        <a:ext cx="2002094" cy="1173028"/>
      </dsp:txXfrm>
    </dsp:sp>
    <dsp:sp modelId="{A2C0F5ED-65C5-48F7-8DD1-748DF6AAE950}">
      <dsp:nvSpPr>
        <dsp:cNvPr id="0" name=""/>
        <dsp:cNvSpPr/>
      </dsp:nvSpPr>
      <dsp:spPr>
        <a:xfrm rot="16191112">
          <a:off x="4074060" y="1327861"/>
          <a:ext cx="1036366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1036366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566334" y="1316885"/>
        <a:ext cx="51818" cy="51818"/>
      </dsp:txXfrm>
    </dsp:sp>
    <dsp:sp modelId="{124E8ABC-4587-4BE5-94D0-5D315BECAD6E}">
      <dsp:nvSpPr>
        <dsp:cNvPr id="0" name=""/>
        <dsp:cNvSpPr/>
      </dsp:nvSpPr>
      <dsp:spPr>
        <a:xfrm>
          <a:off x="2867150" y="0"/>
          <a:ext cx="3445374" cy="824613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La Mancha</a:t>
          </a:r>
          <a:endParaRPr lang="en-GB" sz="2800" kern="1200" dirty="0"/>
        </a:p>
      </dsp:txBody>
      <dsp:txXfrm>
        <a:off x="3371713" y="120762"/>
        <a:ext cx="2436248" cy="583089"/>
      </dsp:txXfrm>
    </dsp:sp>
    <dsp:sp modelId="{12DE8951-781E-4265-B911-4EF7EB261441}">
      <dsp:nvSpPr>
        <dsp:cNvPr id="0" name=""/>
        <dsp:cNvSpPr/>
      </dsp:nvSpPr>
      <dsp:spPr>
        <a:xfrm rot="20309477">
          <a:off x="5746266" y="2085394"/>
          <a:ext cx="693715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693715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075781" y="2082985"/>
        <a:ext cx="34685" cy="34685"/>
      </dsp:txXfrm>
    </dsp:sp>
    <dsp:sp modelId="{29CBCE0D-9E5B-4549-B38F-63521E62B1EC}">
      <dsp:nvSpPr>
        <dsp:cNvPr id="0" name=""/>
        <dsp:cNvSpPr/>
      </dsp:nvSpPr>
      <dsp:spPr>
        <a:xfrm>
          <a:off x="5688628" y="1296141"/>
          <a:ext cx="3036579" cy="730512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El </a:t>
          </a:r>
          <a:r>
            <a:rPr lang="en-GB" sz="2800" kern="1200" dirty="0" err="1" smtClean="0"/>
            <a:t>mundo</a:t>
          </a:r>
          <a:r>
            <a:rPr lang="en-GB" sz="2800" kern="1200" dirty="0" smtClean="0"/>
            <a:t> </a:t>
          </a:r>
          <a:r>
            <a:rPr lang="en-GB" sz="2800" kern="1200" dirty="0" err="1" smtClean="0"/>
            <a:t>laboral</a:t>
          </a:r>
          <a:endParaRPr lang="en-GB" sz="2800" kern="1200" dirty="0"/>
        </a:p>
      </dsp:txBody>
      <dsp:txXfrm>
        <a:off x="6133325" y="1403122"/>
        <a:ext cx="2147185" cy="516550"/>
      </dsp:txXfrm>
    </dsp:sp>
    <dsp:sp modelId="{25CFCB72-A43A-4BFA-BC02-4F9EEE8ACEC8}">
      <dsp:nvSpPr>
        <dsp:cNvPr id="0" name=""/>
        <dsp:cNvSpPr/>
      </dsp:nvSpPr>
      <dsp:spPr>
        <a:xfrm rot="1151482">
          <a:off x="5802236" y="3161900"/>
          <a:ext cx="381855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381855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983617" y="3167287"/>
        <a:ext cx="19092" cy="19092"/>
      </dsp:txXfrm>
    </dsp:sp>
    <dsp:sp modelId="{6B0E058B-9960-4B52-BCD7-A64CF1FFEB1B}">
      <dsp:nvSpPr>
        <dsp:cNvPr id="0" name=""/>
        <dsp:cNvSpPr/>
      </dsp:nvSpPr>
      <dsp:spPr>
        <a:xfrm>
          <a:off x="5721874" y="3088030"/>
          <a:ext cx="3044442" cy="1048424"/>
        </a:xfrm>
        <a:prstGeom prst="ellipse">
          <a:avLst/>
        </a:prstGeom>
        <a:solidFill>
          <a:schemeClr val="accent6"/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bg1"/>
              </a:solidFill>
            </a:rPr>
            <a:t>La </a:t>
          </a:r>
          <a:r>
            <a:rPr lang="en-GB" sz="2800" kern="1200" dirty="0" err="1" smtClean="0">
              <a:solidFill>
                <a:schemeClr val="bg1"/>
              </a:solidFill>
            </a:rPr>
            <a:t>telebasura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6167722" y="3241568"/>
        <a:ext cx="2152746" cy="741348"/>
      </dsp:txXfrm>
    </dsp:sp>
    <dsp:sp modelId="{FD4FDA70-7517-4423-82D4-1BE61F6FD135}">
      <dsp:nvSpPr>
        <dsp:cNvPr id="0" name=""/>
        <dsp:cNvSpPr/>
      </dsp:nvSpPr>
      <dsp:spPr>
        <a:xfrm rot="8204958">
          <a:off x="3569639" y="3489641"/>
          <a:ext cx="321299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321299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722256" y="3496542"/>
        <a:ext cx="16064" cy="16064"/>
      </dsp:txXfrm>
    </dsp:sp>
    <dsp:sp modelId="{2F2664CB-9FCB-4BB0-9C20-CAB64ACEBA45}">
      <dsp:nvSpPr>
        <dsp:cNvPr id="0" name=""/>
        <dsp:cNvSpPr/>
      </dsp:nvSpPr>
      <dsp:spPr>
        <a:xfrm>
          <a:off x="318086" y="3600398"/>
          <a:ext cx="5396891" cy="1151255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La </a:t>
          </a:r>
          <a:r>
            <a:rPr lang="en-GB" sz="2800" b="1" kern="1200" dirty="0" err="1" smtClean="0"/>
            <a:t>muerte</a:t>
          </a:r>
          <a:r>
            <a:rPr lang="en-GB" sz="2800" b="1" kern="1200" dirty="0" smtClean="0"/>
            <a:t> y las </a:t>
          </a:r>
          <a:r>
            <a:rPr lang="en-GB" sz="2800" b="1" kern="1200" dirty="0" err="1" smtClean="0"/>
            <a:t>supersticiones</a:t>
          </a:r>
          <a:endParaRPr lang="en-GB" sz="2800" b="1" kern="1200" dirty="0"/>
        </a:p>
      </dsp:txBody>
      <dsp:txXfrm>
        <a:off x="1108442" y="3768995"/>
        <a:ext cx="3816179" cy="814061"/>
      </dsp:txXfrm>
    </dsp:sp>
    <dsp:sp modelId="{D205657B-E89A-422E-8776-8C23C8FF0A35}">
      <dsp:nvSpPr>
        <dsp:cNvPr id="0" name=""/>
        <dsp:cNvSpPr/>
      </dsp:nvSpPr>
      <dsp:spPr>
        <a:xfrm rot="11771640">
          <a:off x="3009371" y="2261899"/>
          <a:ext cx="324366" cy="29867"/>
        </a:xfrm>
        <a:custGeom>
          <a:avLst/>
          <a:gdLst/>
          <a:ahLst/>
          <a:cxnLst/>
          <a:rect l="0" t="0" r="0" b="0"/>
          <a:pathLst>
            <a:path>
              <a:moveTo>
                <a:pt x="0" y="14933"/>
              </a:moveTo>
              <a:lnTo>
                <a:pt x="324366" y="14933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163445" y="2268723"/>
        <a:ext cx="16218" cy="16218"/>
      </dsp:txXfrm>
    </dsp:sp>
    <dsp:sp modelId="{430401FB-382A-4EB4-943C-67D171BC2CE2}">
      <dsp:nvSpPr>
        <dsp:cNvPr id="0" name=""/>
        <dsp:cNvSpPr/>
      </dsp:nvSpPr>
      <dsp:spPr>
        <a:xfrm>
          <a:off x="829701" y="1250692"/>
          <a:ext cx="2304288" cy="1361266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800" b="1" kern="1200" dirty="0" smtClean="0"/>
            <a:t>Las </a:t>
          </a:r>
          <a:r>
            <a:rPr lang="en-GB" sz="2800" b="1" kern="1200" dirty="0" err="1" smtClean="0"/>
            <a:t>mujeres</a:t>
          </a:r>
          <a:endParaRPr lang="en-GB" sz="1500" kern="1200" dirty="0"/>
        </a:p>
      </dsp:txBody>
      <dsp:txXfrm>
        <a:off x="1167156" y="1450045"/>
        <a:ext cx="1629378" cy="96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17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4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71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2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9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7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6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0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2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5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05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Volver</a:t>
            </a:r>
            <a:r>
              <a:rPr lang="en-GB" dirty="0" smtClean="0"/>
              <a:t>  </a:t>
            </a:r>
            <a:r>
              <a:rPr lang="en-GB" dirty="0" err="1" smtClean="0"/>
              <a:t>Ensayos</a:t>
            </a:r>
            <a:r>
              <a:rPr lang="en-GB" dirty="0" smtClean="0"/>
              <a:t> para A level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1005" y="395416"/>
            <a:ext cx="77929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The Constant question: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What does this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shot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lightening/camera angle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scene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character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music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use of colour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social/cultural setting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mise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-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en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-scène (character’s clothes/make up/hair)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interaction with other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characters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tell us?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5146" y="5000368"/>
            <a:ext cx="5667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relate </a:t>
            </a:r>
            <a:r>
              <a:rPr lang="en-GB" sz="2400" dirty="0"/>
              <a:t>to this?</a:t>
            </a:r>
          </a:p>
          <a:p>
            <a:r>
              <a:rPr lang="en-GB" sz="2400" dirty="0"/>
              <a:t>How?</a:t>
            </a:r>
          </a:p>
          <a:p>
            <a:r>
              <a:rPr lang="en-GB" sz="24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5495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4486" y="461319"/>
            <a:ext cx="79495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The role of women in Spain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The role of religion in Spain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City life v country life in Spain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The role of reality TV in Spain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94486" y="2446638"/>
            <a:ext cx="7710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normality in Spain of leaving</a:t>
            </a:r>
          </a:p>
          <a:p>
            <a:r>
              <a:rPr lang="en-GB" sz="2400" dirty="0"/>
              <a:t>rural life to go to the city for a better</a:t>
            </a:r>
          </a:p>
          <a:p>
            <a:r>
              <a:rPr lang="en-GB" sz="2400" dirty="0"/>
              <a:t>life in 2006 when </a:t>
            </a:r>
            <a:r>
              <a:rPr lang="en-GB" sz="2400" dirty="0" err="1"/>
              <a:t>Volver</a:t>
            </a:r>
            <a:r>
              <a:rPr lang="en-GB" sz="2400" dirty="0"/>
              <a:t> was set.</a:t>
            </a:r>
          </a:p>
        </p:txBody>
      </p:sp>
    </p:spTree>
    <p:extLst>
      <p:ext uri="{BB962C8B-B14F-4D97-AF65-F5344CB8AC3E}">
        <p14:creationId xmlns:p14="http://schemas.microsoft.com/office/powerpoint/2010/main" val="3178294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411" y="891905"/>
            <a:ext cx="85673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4B4B4B"/>
                </a:solidFill>
                <a:latin typeface="Arial" panose="020B0604020202020204" pitchFamily="34" charset="0"/>
              </a:rPr>
              <a:t>Rural life- 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ageing population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traditions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(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Raimunda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and Sole astounded by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quality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of typical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Manchegan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food when they return to Tia Paula’s house)</a:t>
            </a:r>
          </a:p>
          <a:p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Superstition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is rife in rural towns and villages. Catholicism plays an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important role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in rural Spain in rites and rituals- especially in death, having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been preserved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for centuries.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Repeated reference to customs and traditions which people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follow unquestioningly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 </a:t>
            </a:r>
            <a:endParaRPr lang="en-GB" sz="2400" dirty="0" smtClean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Paula, who is growing up in Madrid,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finds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such traditions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strange.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8634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265" y="1166843"/>
            <a:ext cx="113030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i="1" dirty="0">
                <a:solidFill>
                  <a:srgbClr val="0070C0"/>
                </a:solidFill>
                <a:latin typeface="AQAChevinPro-LightItalic"/>
              </a:rPr>
              <a:t>The “village mentality”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rural, conservative, backward,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superstitious and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church-ridden. It has ghosts, secrets, gossip and the cult of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the dead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. </a:t>
            </a:r>
            <a:endParaRPr lang="en-GB" sz="2400" b="1" i="1" dirty="0" smtClean="0">
              <a:solidFill>
                <a:srgbClr val="4B4B4B"/>
              </a:solidFill>
              <a:latin typeface="AQAChevinPro-LightItalic"/>
            </a:endParaRPr>
          </a:p>
          <a:p>
            <a:pPr>
              <a:lnSpc>
                <a:spcPct val="150000"/>
              </a:lnSpc>
            </a:pPr>
            <a:r>
              <a:rPr lang="en-GB" sz="2400" b="1" i="1" dirty="0" smtClean="0">
                <a:solidFill>
                  <a:srgbClr val="0070C0"/>
                </a:solidFill>
                <a:latin typeface="AQAChevinPro-LightItalic"/>
              </a:rPr>
              <a:t>The </a:t>
            </a:r>
            <a:r>
              <a:rPr lang="en-GB" sz="2400" b="1" i="1" dirty="0">
                <a:solidFill>
                  <a:srgbClr val="0070C0"/>
                </a:solidFill>
                <a:latin typeface="AQAChevinPro-LightItalic"/>
              </a:rPr>
              <a:t>city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has sickness, murder—and foreign movies on the </a:t>
            </a:r>
            <a:r>
              <a:rPr lang="en-GB" sz="2400" b="1" i="1" dirty="0" err="1" smtClean="0">
                <a:solidFill>
                  <a:srgbClr val="4B4B4B"/>
                </a:solidFill>
                <a:latin typeface="AQAChevinPro-LightItalic"/>
              </a:rPr>
              <a:t>tv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. But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Madrid provides the safety of anonymity. Here young Paula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and </a:t>
            </a:r>
            <a:r>
              <a:rPr lang="en-GB" sz="2400" b="1" i="1" dirty="0" err="1" smtClean="0">
                <a:solidFill>
                  <a:srgbClr val="4B4B4B"/>
                </a:solidFill>
                <a:latin typeface="AQAChevinPro-LightItalic"/>
              </a:rPr>
              <a:t>Raimunda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can get away with murder. </a:t>
            </a:r>
            <a:endParaRPr lang="en-GB" sz="2400" b="1" i="1" dirty="0" smtClean="0">
              <a:solidFill>
                <a:srgbClr val="4B4B4B"/>
              </a:solidFill>
              <a:latin typeface="AQAChevinPro-LightItalic"/>
            </a:endParaRPr>
          </a:p>
          <a:p>
            <a:pPr>
              <a:lnSpc>
                <a:spcPct val="150000"/>
              </a:lnSpc>
            </a:pPr>
            <a:r>
              <a:rPr lang="en-GB" sz="2400" b="1" i="1" dirty="0" smtClean="0">
                <a:solidFill>
                  <a:srgbClr val="0070C0"/>
                </a:solidFill>
                <a:latin typeface="AQAChevinPro-LightItalic"/>
              </a:rPr>
              <a:t>The </a:t>
            </a:r>
            <a:r>
              <a:rPr lang="en-GB" sz="2400" b="1" i="1" dirty="0">
                <a:solidFill>
                  <a:srgbClr val="0070C0"/>
                </a:solidFill>
                <a:latin typeface="AQAChevinPro-LightItalic"/>
              </a:rPr>
              <a:t>village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houses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the supernatural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. Death in the village involves ghosts and </a:t>
            </a:r>
            <a:r>
              <a:rPr lang="en-GB" sz="2400" b="1" i="1" dirty="0" err="1">
                <a:solidFill>
                  <a:srgbClr val="4B4B4B"/>
                </a:solidFill>
                <a:latin typeface="AQAChevinPro-LightItalic"/>
              </a:rPr>
              <a:t>volver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—return. </a:t>
            </a:r>
            <a:endParaRPr lang="en-GB" sz="2400" b="1" i="1" dirty="0" smtClean="0">
              <a:solidFill>
                <a:srgbClr val="4B4B4B"/>
              </a:solidFill>
              <a:latin typeface="AQAChevinPro-LightItalic"/>
            </a:endParaRPr>
          </a:p>
          <a:p>
            <a:pPr>
              <a:lnSpc>
                <a:spcPct val="150000"/>
              </a:lnSpc>
            </a:pPr>
            <a:r>
              <a:rPr lang="en-GB" sz="2400" b="1" i="1" dirty="0" smtClean="0">
                <a:solidFill>
                  <a:srgbClr val="0070C0"/>
                </a:solidFill>
                <a:latin typeface="AQAChevinPro-LightItalic"/>
              </a:rPr>
              <a:t>Madrid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represents the natural world.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Death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in the city is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more prosaic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, a frozen food locker rather than a tombstone that must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be tended.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57869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Volver</a:t>
            </a:r>
            <a:r>
              <a:rPr lang="en-GB" i="1" dirty="0"/>
              <a:t> </a:t>
            </a:r>
            <a:r>
              <a:rPr lang="en-GB" dirty="0"/>
              <a:t>– Film techniques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90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499286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The title “to return” The actresses Penelope Cruz and Carmen Maura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– </a:t>
            </a:r>
            <a:r>
              <a:rPr lang="en-GB" sz="2400" dirty="0" err="1" smtClean="0">
                <a:solidFill>
                  <a:srgbClr val="4B4B4B"/>
                </a:solidFill>
                <a:latin typeface="Arial" panose="020B0604020202020204" pitchFamily="34" charset="0"/>
              </a:rPr>
              <a:t>Almodóvar’s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favourite ladies both make a “return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”. </a:t>
            </a: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opening titles ;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camera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tracks from right to left- “ a return”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6306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0735" y="1359243"/>
            <a:ext cx="67632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The colour red used as </a:t>
            </a:r>
            <a:r>
              <a:rPr lang="en-GB" sz="2400" dirty="0" smtClean="0">
                <a:solidFill>
                  <a:srgbClr val="387035"/>
                </a:solidFill>
                <a:latin typeface="Arial" panose="020B0604020202020204" pitchFamily="34" charset="0"/>
              </a:rPr>
              <a:t>often as </a:t>
            </a:r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possible- the </a:t>
            </a:r>
            <a:r>
              <a:rPr lang="en-GB" sz="2400" dirty="0" smtClean="0">
                <a:solidFill>
                  <a:srgbClr val="387035"/>
                </a:solidFill>
                <a:latin typeface="Arial" panose="020B0604020202020204" pitchFamily="34" charset="0"/>
              </a:rPr>
              <a:t>opening credits </a:t>
            </a:r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already set </a:t>
            </a:r>
            <a:r>
              <a:rPr lang="en-GB" sz="2400" dirty="0" smtClean="0">
                <a:solidFill>
                  <a:srgbClr val="387035"/>
                </a:solidFill>
                <a:latin typeface="Arial" panose="020B0604020202020204" pitchFamily="34" charset="0"/>
              </a:rPr>
              <a:t>the “temperature </a:t>
            </a:r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for this film”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91265" y="3031524"/>
            <a:ext cx="5675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red: danger, passion, </a:t>
            </a:r>
            <a:r>
              <a:rPr lang="en-GB" sz="2400" b="1" dirty="0" smtClean="0">
                <a:solidFill>
                  <a:srgbClr val="FF0000"/>
                </a:solidFill>
              </a:rPr>
              <a:t>death and </a:t>
            </a:r>
            <a:r>
              <a:rPr lang="en-GB" sz="2400" b="1" dirty="0">
                <a:solidFill>
                  <a:srgbClr val="FF0000"/>
                </a:solidFill>
              </a:rPr>
              <a:t>love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459" y="576649"/>
            <a:ext cx="86085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Almodóvar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puts lots of red in all his movies, but in this one, he lets no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chance of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red go by. He gives us the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opening credits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in red,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a red sweater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the red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reel of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a fire hose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a bin of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tomatoes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red peppers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being sliced, a red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station</a:t>
            </a:r>
          </a:p>
          <a:p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</a:rPr>
              <a:t>wagon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hair dyed red, and on and on. The final shot has red-skirted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Irene walking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down a red-tiled, red-curtained hallway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Crucially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he has </a:t>
            </a:r>
            <a:r>
              <a:rPr lang="en-GB" sz="2400" dirty="0" err="1" smtClean="0">
                <a:solidFill>
                  <a:srgbClr val="4B4B4B"/>
                </a:solidFill>
                <a:latin typeface="Arial" panose="020B0604020202020204" pitchFamily="34" charset="0"/>
              </a:rPr>
              <a:t>Raimunda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mop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up a floor full of her husband’s blood, some of it with lacy paper towels.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When a caller points out that she has blood on her neck, “Women’s troubles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,” she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explains. As Anthony Lane quips, “She could be describing the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whole film”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5817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men/women in </a:t>
            </a:r>
            <a:r>
              <a:rPr lang="en-GB" dirty="0" err="1" smtClean="0"/>
              <a:t>Volver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659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557" y="601361"/>
            <a:ext cx="86744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err="1">
                <a:solidFill>
                  <a:srgbClr val="4B4B4B"/>
                </a:solidFill>
                <a:latin typeface="Arial" panose="020B0604020202020204" pitchFamily="34" charset="0"/>
              </a:rPr>
              <a:t>Volver</a:t>
            </a:r>
            <a:r>
              <a:rPr lang="en-GB" sz="2400" i="1" dirty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is a ‘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manless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’ movie: one is murdered and the other goes away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endParaRPr lang="en-GB" sz="2400" dirty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The opening dialogue tells us that women here—in this village—live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longer than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men. Women are strong and noble, while husbands are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sexually insatiable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lechers who molest their own daughters. There are two of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them, hence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 pattern of “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volver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—return.” The women dominate. They don’t need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men, who are, with the exception of the filmmaker, the artist, worthless.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But women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can be artists, too. At the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center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of this film, as in other </a:t>
            </a:r>
            <a:r>
              <a:rPr lang="en-GB" sz="2400" dirty="0" err="1" smtClean="0">
                <a:solidFill>
                  <a:srgbClr val="4B4B4B"/>
                </a:solidFill>
                <a:latin typeface="Arial" panose="020B0604020202020204" pitchFamily="34" charset="0"/>
              </a:rPr>
              <a:t>Almodóvar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films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there is a work of art: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Raimunda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sings the title song. (Actually, she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lipsyncs</a:t>
            </a:r>
            <a:endParaRPr lang="en-GB" sz="2400" dirty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to the beautiful singing of flamenco star, Estrella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Morente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.) The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song tells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of someone returning to a first love after a long time, just what this film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is about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: first love is mother love.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694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2065" y="419202"/>
            <a:ext cx="8171935" cy="5426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Either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 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Describe la relación entre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y otros personajes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principales de la película.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Puedes mencionar: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Sole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Paula, la hija de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Agustina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Irene 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[35 </a:t>
            </a: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marks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]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Or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  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Compara la importancia de varios lugares en la película.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Puedes mencionar: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piso de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restaurante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pueblo manchego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piso de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Sole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[35 </a:t>
            </a: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marks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]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70" y="716692"/>
            <a:ext cx="86497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QAChevinPro-Light"/>
              </a:rPr>
              <a:t>More than 40% of Spanish mothers are not married- a consequence of a </a:t>
            </a:r>
            <a:r>
              <a:rPr lang="en-GB" sz="2400" dirty="0" smtClean="0">
                <a:latin typeface="AQAChevinPro-Light"/>
              </a:rPr>
              <a:t>more liberal </a:t>
            </a:r>
            <a:r>
              <a:rPr lang="en-GB" sz="2400" dirty="0">
                <a:latin typeface="AQAChevinPro-Light"/>
              </a:rPr>
              <a:t>society in which religious blessings is no longer compulsory. These mothers</a:t>
            </a:r>
          </a:p>
          <a:p>
            <a:r>
              <a:rPr lang="en-GB" sz="2400" dirty="0">
                <a:latin typeface="AQAChevinPro-Light"/>
              </a:rPr>
              <a:t>are increasingly a symbol of strength and heroism in modern society, given that </a:t>
            </a:r>
            <a:r>
              <a:rPr lang="en-GB" sz="2400" dirty="0" smtClean="0">
                <a:latin typeface="AQAChevinPro-Light"/>
              </a:rPr>
              <a:t>in many </a:t>
            </a:r>
            <a:r>
              <a:rPr lang="en-GB" sz="2400" dirty="0">
                <a:latin typeface="AQAChevinPro-Light"/>
              </a:rPr>
              <a:t>cases they work in demanding jobs for low pay. </a:t>
            </a:r>
            <a:r>
              <a:rPr lang="en-GB" sz="2400" dirty="0" err="1">
                <a:latin typeface="AQAChevinPro-Light"/>
              </a:rPr>
              <a:t>Almodóvar</a:t>
            </a:r>
            <a:r>
              <a:rPr lang="en-GB" sz="2400" dirty="0">
                <a:latin typeface="AQAChevinPro-Light"/>
              </a:rPr>
              <a:t> </a:t>
            </a:r>
            <a:r>
              <a:rPr lang="en-GB" sz="2400" dirty="0" smtClean="0">
                <a:latin typeface="AQAChevinPro-Light"/>
              </a:rPr>
              <a:t>undoubtedly bestows </a:t>
            </a:r>
            <a:r>
              <a:rPr lang="en-GB" sz="2400" dirty="0">
                <a:latin typeface="AQAChevinPro-Light"/>
              </a:rPr>
              <a:t>his female characters an awe-inspiring determination to get on with life,</a:t>
            </a:r>
          </a:p>
          <a:p>
            <a:r>
              <a:rPr lang="en-GB" sz="2400" dirty="0">
                <a:latin typeface="AQAChevinPro-Light"/>
              </a:rPr>
              <a:t>come what may.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33168" y="4061254"/>
            <a:ext cx="8336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0000"/>
                </a:solidFill>
              </a:rPr>
              <a:t>Paco’s</a:t>
            </a:r>
            <a:r>
              <a:rPr lang="en-GB" sz="2400" dirty="0">
                <a:solidFill>
                  <a:srgbClr val="FF0000"/>
                </a:solidFill>
              </a:rPr>
              <a:t> death leads to a change in fortune for the women: </a:t>
            </a:r>
            <a:r>
              <a:rPr lang="en-GB" sz="2400" dirty="0" err="1" smtClean="0">
                <a:solidFill>
                  <a:srgbClr val="FF0000"/>
                </a:solidFill>
              </a:rPr>
              <a:t>Raimunda’s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restaurant </a:t>
            </a:r>
            <a:r>
              <a:rPr lang="en-GB" sz="2400" dirty="0">
                <a:solidFill>
                  <a:srgbClr val="FF0000"/>
                </a:solidFill>
              </a:rPr>
              <a:t>opportunity, the return of Irene and the potential for closer </a:t>
            </a:r>
            <a:r>
              <a:rPr lang="en-GB" sz="2400" dirty="0" smtClean="0">
                <a:solidFill>
                  <a:srgbClr val="FF0000"/>
                </a:solidFill>
              </a:rPr>
              <a:t>family bonds.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58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Essay Tick list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69340" y="1510639"/>
            <a:ext cx="8204662" cy="5244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 use of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structure: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Point/Evidence/Evaluation/Link to question</a:t>
            </a:r>
            <a:endParaRPr lang="en-GB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</a:t>
            </a:r>
            <a:r>
              <a:rPr lang="en-GB" sz="2400" dirty="0" smtClean="0">
                <a:solidFill>
                  <a:srgbClr val="4B4B4B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opinion phrases and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justification with a </a:t>
            </a:r>
            <a:r>
              <a:rPr lang="en-GB" sz="2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variety of sophisticated structures/wow words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Subjunctive/verbs/complex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evaluation of themes/issues and cultural and social context of the text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Literary/cinematic </a:t>
            </a: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language/techniques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350 words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54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558" y="593124"/>
            <a:ext cx="944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Introduce what you’re going to be talking about making sure that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you address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all the points included in the questions.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Use expressions to link and contrast phrases and ideas.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If you have not mentioned quotations from the book, you can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paraphrase them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State your opinion and justify it with examples.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Address all the points from the question in an orderly fashion.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Have a few phrases/expressions that you can use to introduce anything.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In Spanish the </a:t>
            </a:r>
            <a:r>
              <a:rPr lang="en-GB" sz="2400" i="1" dirty="0" err="1">
                <a:solidFill>
                  <a:srgbClr val="4B4B4B"/>
                </a:solidFill>
                <a:latin typeface="Arial" panose="020B0604020202020204" pitchFamily="34" charset="0"/>
              </a:rPr>
              <a:t>nosotros</a:t>
            </a:r>
            <a:r>
              <a:rPr lang="en-GB" sz="2400" i="1" dirty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form and expressions with </a:t>
            </a:r>
            <a:r>
              <a:rPr lang="en-GB" sz="2400" i="1" dirty="0">
                <a:solidFill>
                  <a:srgbClr val="4B4B4B"/>
                </a:solidFill>
                <a:latin typeface="Arial" panose="020B0604020202020204" pitchFamily="34" charset="0"/>
              </a:rPr>
              <a:t>se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are used 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academic writing; use it to show that you can write in a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formal register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Conclude the essay by summarising the points you have made throughout.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7439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23138"/>
              </p:ext>
            </p:extLst>
          </p:nvPr>
        </p:nvGraphicFramePr>
        <p:xfrm>
          <a:off x="2032000" y="719662"/>
          <a:ext cx="7556843" cy="378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361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Self assessment questions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Do I answer the question, linking back to it often?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Do I have a variety of sophisticated structures/wow words?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Do I have a variety of complex structures/verbs/subjunctive?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Do I show a real understanding of the film?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Do I talk about the film techniques, change in pace, plot, powerful open or closing scenes? Do I use appropriate examples how cinematographic techniques enhance the theme or message of the film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Does the essay use quotes effectively to support my ideas?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Have I used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(point)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(evidence)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(explain)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(link to question) to expand and justify?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25052"/>
              </p:ext>
            </p:extLst>
          </p:nvPr>
        </p:nvGraphicFramePr>
        <p:xfrm>
          <a:off x="2029254" y="4502308"/>
          <a:ext cx="7559589" cy="1645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59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32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Is my essay well organised and structured with clear introduction and conclusion?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93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Do I more or less meet the word limit requirement (350-400)?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 waffling)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2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What mark would I give myself?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085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408" y="617512"/>
            <a:ext cx="3899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ea typeface="Arial" panose="020B0604020202020204" pitchFamily="34" charset="0"/>
              </a:rPr>
              <a:t>A LEVEL SPANISH WORD FRAME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35185" y="1216029"/>
            <a:ext cx="7049879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PHRASES</a:t>
            </a:r>
          </a:p>
          <a:p>
            <a:r>
              <a:rPr lang="en-GB" dirty="0"/>
              <a:t>A </a:t>
            </a:r>
            <a:r>
              <a:rPr lang="en-GB" dirty="0" err="1"/>
              <a:t>primera</a:t>
            </a:r>
            <a:r>
              <a:rPr lang="en-GB" dirty="0"/>
              <a:t> vista – At first sight/initially</a:t>
            </a:r>
          </a:p>
          <a:p>
            <a:r>
              <a:rPr lang="en-GB" dirty="0" err="1"/>
              <a:t>En</a:t>
            </a:r>
            <a:r>
              <a:rPr lang="en-GB" dirty="0"/>
              <a:t> primer </a:t>
            </a:r>
            <a:r>
              <a:rPr lang="en-GB" dirty="0" err="1"/>
              <a:t>lugar</a:t>
            </a:r>
            <a:r>
              <a:rPr lang="en-GB" dirty="0"/>
              <a:t> – in the 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GB" dirty="0" smtClean="0"/>
              <a:t>place</a:t>
            </a:r>
          </a:p>
          <a:p>
            <a:r>
              <a:rPr lang="en-GB" dirty="0" err="1"/>
              <a:t>Por</a:t>
            </a:r>
            <a:r>
              <a:rPr lang="en-GB" dirty="0"/>
              <a:t> un </a:t>
            </a:r>
            <a:r>
              <a:rPr lang="en-GB" dirty="0" err="1"/>
              <a:t>lado</a:t>
            </a:r>
            <a:r>
              <a:rPr lang="en-GB" dirty="0"/>
              <a:t> …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otro</a:t>
            </a:r>
            <a:r>
              <a:rPr lang="en-GB" dirty="0"/>
              <a:t> </a:t>
            </a:r>
            <a:r>
              <a:rPr lang="en-GB" dirty="0" err="1"/>
              <a:t>lado</a:t>
            </a:r>
            <a:r>
              <a:rPr lang="en-GB" dirty="0"/>
              <a:t> – on one hand … on the other hand</a:t>
            </a:r>
          </a:p>
          <a:p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b="1" dirty="0" err="1"/>
              <a:t>una</a:t>
            </a:r>
            <a:r>
              <a:rPr lang="en-GB" dirty="0"/>
              <a:t> parte …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b="1" dirty="0" err="1"/>
              <a:t>otra</a:t>
            </a:r>
            <a:r>
              <a:rPr lang="en-GB" dirty="0"/>
              <a:t> parte - on one hand … on the other hand</a:t>
            </a:r>
          </a:p>
          <a:p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cuanto</a:t>
            </a:r>
            <a:r>
              <a:rPr lang="en-GB" dirty="0"/>
              <a:t> a – when it comes to/as for</a:t>
            </a:r>
          </a:p>
          <a:p>
            <a:r>
              <a:rPr lang="en-GB" dirty="0" err="1"/>
              <a:t>Además</a:t>
            </a:r>
            <a:r>
              <a:rPr lang="en-GB" dirty="0"/>
              <a:t> de – as well </a:t>
            </a:r>
            <a:r>
              <a:rPr lang="en-GB" dirty="0" smtClean="0"/>
              <a:t>as</a:t>
            </a:r>
          </a:p>
          <a:p>
            <a:r>
              <a:rPr lang="es-AR" dirty="0"/>
              <a:t>No obstante/sin embargo – </a:t>
            </a:r>
            <a:r>
              <a:rPr lang="es-AR" dirty="0" err="1"/>
              <a:t>however</a:t>
            </a:r>
            <a:endParaRPr lang="en-GB" dirty="0"/>
          </a:p>
          <a:p>
            <a:r>
              <a:rPr lang="es-AR" dirty="0"/>
              <a:t>Como resultado/consecuencia – as a </a:t>
            </a:r>
            <a:r>
              <a:rPr lang="es-AR" dirty="0" err="1"/>
              <a:t>result</a:t>
            </a:r>
            <a:r>
              <a:rPr lang="es-AR" dirty="0"/>
              <a:t>/</a:t>
            </a:r>
            <a:r>
              <a:rPr lang="es-AR" dirty="0" err="1"/>
              <a:t>consequence</a:t>
            </a:r>
            <a:endParaRPr lang="en-GB" dirty="0"/>
          </a:p>
          <a:p>
            <a:endParaRPr lang="en-GB" dirty="0"/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26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2395" y="1083025"/>
            <a:ext cx="102212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SOME SUBJUNCTIVE </a:t>
            </a:r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PHRASES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/No me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parece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GB" dirty="0"/>
              <a:t>+ SUBJUNCTIVE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– I don’t think that</a:t>
            </a:r>
          </a:p>
          <a:p>
            <a:pPr algn="ctr"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importante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que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veamos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…/ que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entendamos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…/ que la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audiencia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sienta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</a:p>
          <a:p>
            <a:pPr algn="ctr"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esencial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que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entendamos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</a:t>
            </a:r>
          </a:p>
          <a:p>
            <a:pPr algn="ctr"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Pareciera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que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…-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it would seem that</a:t>
            </a:r>
            <a:endParaRPr lang="en-GB" i="1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Almodóvar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quiere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que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sepamos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que ….</a:t>
            </a:r>
          </a:p>
          <a:p>
            <a:pPr algn="ctr"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probable que/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posible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que</a:t>
            </a:r>
            <a:r>
              <a:rPr lang="en-GB" dirty="0" smtClean="0"/>
              <a:t> </a:t>
            </a:r>
            <a:r>
              <a:rPr lang="en-GB" dirty="0"/>
              <a:t>+ SUBJUNCTIVE </a:t>
            </a:r>
            <a:endParaRPr lang="en-GB" dirty="0" smtClean="0"/>
          </a:p>
          <a:p>
            <a:pPr algn="ctr"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Agustina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quiere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que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Raimunda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le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pregunte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al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fantasma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de Irene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sobre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su</a:t>
            </a:r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madre</a:t>
            </a:r>
            <a:r>
              <a:rPr lang="en-GB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2065" y="675503"/>
            <a:ext cx="8262551" cy="470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 err="1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Either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.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Analiza la manera en la que el pasado influye en el presente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en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película. </a:t>
            </a: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[40 </a:t>
            </a:r>
            <a:r>
              <a:rPr lang="es-AR" sz="2800" b="1" dirty="0" err="1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marks</a:t>
            </a: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]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 err="1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Or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.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Analiza la importancia en la película del pueblo manchego en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el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que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vivió la familia de </a:t>
            </a:r>
            <a:r>
              <a:rPr lang="es-AR" sz="2800" dirty="0" err="1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y </a:t>
            </a:r>
            <a:r>
              <a:rPr lang="es-AR" sz="2800" dirty="0" err="1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Sole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. 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[40 marks]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FC69CE2-3E69-404D-ABFD-4CEFC3EBA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0852025"/>
              </p:ext>
            </p:extLst>
          </p:nvPr>
        </p:nvGraphicFramePr>
        <p:xfrm>
          <a:off x="1653672" y="1179913"/>
          <a:ext cx="88569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0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15A5CE-2F2D-425D-9D46-8A69A9FE9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F15A5CE-2F2D-425D-9D46-8A69A9FE9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C0F5ED-65C5-48F7-8DD1-748DF6AAE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A2C0F5ED-65C5-48F7-8DD1-748DF6AAE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4E8ABC-4587-4BE5-94D0-5D315BEC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124E8ABC-4587-4BE5-94D0-5D315BECA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DE8951-781E-4265-B911-4EF7EB261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12DE8951-781E-4265-B911-4EF7EB261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CBCE0D-9E5B-4549-B38F-63521E62B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29CBCE0D-9E5B-4549-B38F-63521E62B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CFCB72-A43A-4BFA-BC02-4F9EEE8AC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25CFCB72-A43A-4BFA-BC02-4F9EEE8ACE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0E058B-9960-4B52-BCD7-A64CF1FFE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6B0E058B-9960-4B52-BCD7-A64CF1FFE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4FDA70-7517-4423-82D4-1BE61F6FD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FD4FDA70-7517-4423-82D4-1BE61F6FD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2664CB-9FCB-4BB0-9C20-CAB64ACEB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2F2664CB-9FCB-4BB0-9C20-CAB64ACEB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05657B-E89A-422E-8776-8C23C8FF0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D205657B-E89A-422E-8776-8C23C8FF0A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0401FB-382A-4EB4-943C-67D171BC2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430401FB-382A-4EB4-943C-67D171BC2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FC69CE2-3E69-404D-ABFD-4CEFC3EBA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7061318"/>
              </p:ext>
            </p:extLst>
          </p:nvPr>
        </p:nvGraphicFramePr>
        <p:xfrm>
          <a:off x="1529904" y="1130036"/>
          <a:ext cx="88569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64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15A5CE-2F2D-425D-9D46-8A69A9FE95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2F15A5CE-2F2D-425D-9D46-8A69A9FE95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C0F5ED-65C5-48F7-8DD1-748DF6AAE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A2C0F5ED-65C5-48F7-8DD1-748DF6AAE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4E8ABC-4587-4BE5-94D0-5D315BEC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124E8ABC-4587-4BE5-94D0-5D315BECA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DE8951-781E-4265-B911-4EF7EB261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12DE8951-781E-4265-B911-4EF7EB261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CBCE0D-9E5B-4549-B38F-63521E62B1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29CBCE0D-9E5B-4549-B38F-63521E62B1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CFCB72-A43A-4BFA-BC02-4F9EEE8AC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25CFCB72-A43A-4BFA-BC02-4F9EEE8ACE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0E058B-9960-4B52-BCD7-A64CF1FFE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6B0E058B-9960-4B52-BCD7-A64CF1FFE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4FDA70-7517-4423-82D4-1BE61F6FD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FD4FDA70-7517-4423-82D4-1BE61F6FD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2664CB-9FCB-4BB0-9C20-CAB64ACEB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2F2664CB-9FCB-4BB0-9C20-CAB64ACEB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05657B-E89A-422E-8776-8C23C8FF0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D205657B-E89A-422E-8776-8C23C8FF0A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0401FB-382A-4EB4-943C-67D171BC2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430401FB-382A-4EB4-943C-67D171BC2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F4461982-07EB-44F7-A200-C5B8E2CEE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63" y="0"/>
            <a:ext cx="9180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4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35261"/>
              </p:ext>
            </p:extLst>
          </p:nvPr>
        </p:nvGraphicFramePr>
        <p:xfrm>
          <a:off x="518982" y="172995"/>
          <a:ext cx="8723871" cy="790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6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0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14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/>
                        <a:t>Temas</a:t>
                      </a:r>
                      <a:endParaRPr lang="en-GB" sz="32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/>
                        <a:t>Personajes</a:t>
                      </a:r>
                      <a:endParaRPr lang="en-GB" sz="32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/>
                        <a:t>Técnicas</a:t>
                      </a:r>
                      <a:endParaRPr lang="en-GB" sz="32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Author</a:t>
                      </a:r>
                    </a:p>
                    <a:p>
                      <a:r>
                        <a:rPr lang="en-GB" sz="3200" dirty="0" smtClean="0"/>
                        <a:t>Context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muerte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Raimunda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El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uso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del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color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Educación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católica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La </a:t>
                      </a:r>
                      <a:r>
                        <a:rPr lang="en-GB" baseline="0" dirty="0" err="1" smtClean="0"/>
                        <a:t>muerte</a:t>
                      </a:r>
                      <a:r>
                        <a:rPr lang="en-GB" baseline="0" dirty="0" smtClean="0"/>
                        <a:t> y las </a:t>
                      </a:r>
                      <a:r>
                        <a:rPr lang="en-GB" baseline="0" dirty="0" err="1" smtClean="0"/>
                        <a:t>supersticiones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los</a:t>
                      </a:r>
                      <a:r>
                        <a:rPr lang="en-GB" baseline="0" dirty="0" smtClean="0"/>
                        <a:t> pueblos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maternidad</a:t>
                      </a:r>
                      <a:r>
                        <a:rPr lang="en-GB" baseline="0" dirty="0" smtClean="0"/>
                        <a:t> y la </a:t>
                      </a:r>
                      <a:r>
                        <a:rPr lang="en-GB" baseline="0" smtClean="0"/>
                        <a:t>familia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Irene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El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sonido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y la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música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telebasura</a:t>
                      </a:r>
                      <a:r>
                        <a:rPr lang="en-GB" baseline="0" dirty="0" smtClean="0"/>
                        <a:t> y el </a:t>
                      </a:r>
                      <a:r>
                        <a:rPr lang="en-GB" baseline="0" dirty="0" err="1" smtClean="0"/>
                        <a:t>voyerismo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254">
                <a:tc>
                  <a:txBody>
                    <a:bodyPr/>
                    <a:lstStyle/>
                    <a:p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solidaridad</a:t>
                      </a:r>
                      <a:r>
                        <a:rPr lang="en-GB" baseline="0" dirty="0" smtClean="0"/>
                        <a:t> de las </a:t>
                      </a:r>
                      <a:r>
                        <a:rPr lang="en-GB" baseline="0" dirty="0" err="1" smtClean="0"/>
                        <a:t>mujeres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itchFamily="66" charset="0"/>
                        </a:rPr>
                        <a:t>Los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planos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(y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ángulos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Recuerdo</a:t>
                      </a:r>
                      <a:r>
                        <a:rPr lang="en-GB" dirty="0" smtClean="0"/>
                        <a:t> del </a:t>
                      </a:r>
                      <a:r>
                        <a:rPr lang="en-GB" dirty="0" err="1" smtClean="0"/>
                        <a:t>río</a:t>
                      </a:r>
                      <a:r>
                        <a:rPr lang="en-GB" dirty="0" smtClean="0"/>
                        <a:t> y las </a:t>
                      </a:r>
                      <a:r>
                        <a:rPr lang="en-GB" dirty="0" err="1" smtClean="0"/>
                        <a:t>mujeres</a:t>
                      </a:r>
                      <a:r>
                        <a:rPr lang="en-GB" dirty="0" smtClean="0"/>
                        <a:t> del pueblo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lavando</a:t>
                      </a:r>
                      <a:r>
                        <a:rPr lang="en-GB" baseline="0" dirty="0" smtClean="0"/>
                        <a:t>, </a:t>
                      </a:r>
                      <a:r>
                        <a:rPr lang="en-GB" dirty="0" err="1" smtClean="0"/>
                        <a:t>infancia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Almodóvar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en</a:t>
                      </a:r>
                      <a:r>
                        <a:rPr lang="en-GB" dirty="0" smtClean="0"/>
                        <a:t> La Mancha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1254">
                <a:tc>
                  <a:txBody>
                    <a:bodyPr/>
                    <a:lstStyle/>
                    <a:p>
                      <a:r>
                        <a:rPr lang="en-GB" dirty="0" smtClean="0"/>
                        <a:t>La </a:t>
                      </a:r>
                      <a:r>
                        <a:rPr lang="en-GB" dirty="0" err="1" smtClean="0"/>
                        <a:t>cultura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urbana</a:t>
                      </a:r>
                      <a:r>
                        <a:rPr lang="en-GB" dirty="0" smtClean="0"/>
                        <a:t> y rural</a:t>
                      </a:r>
                    </a:p>
                    <a:p>
                      <a:r>
                        <a:rPr lang="en-GB" dirty="0" err="1" smtClean="0"/>
                        <a:t>Tradición</a:t>
                      </a:r>
                      <a:r>
                        <a:rPr lang="en-GB" baseline="0" dirty="0" smtClean="0"/>
                        <a:t> vs </a:t>
                      </a:r>
                      <a:r>
                        <a:rPr lang="en-GB" baseline="0" dirty="0" err="1" smtClean="0"/>
                        <a:t>modernidad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latin typeface="Comic Sans MS" pitchFamily="66" charset="0"/>
                        </a:rPr>
                        <a:t>Movimientos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de la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cámara</a:t>
                      </a:r>
                      <a:endParaRPr lang="en-GB" dirty="0" smtClean="0">
                        <a:latin typeface="Comic Sans MS" pitchFamily="66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El machismo y la </a:t>
                      </a:r>
                      <a:r>
                        <a:rPr lang="en-GB" baseline="0" dirty="0" err="1" smtClean="0"/>
                        <a:t>violencia</a:t>
                      </a:r>
                      <a:r>
                        <a:rPr lang="en-GB" baseline="0" dirty="0" smtClean="0"/>
                        <a:t> de </a:t>
                      </a:r>
                      <a:r>
                        <a:rPr lang="en-GB" baseline="0" dirty="0" err="1" smtClean="0"/>
                        <a:t>género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España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800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Volver</a:t>
                      </a:r>
                      <a:r>
                        <a:rPr lang="en-GB" dirty="0" smtClean="0"/>
                        <a:t>: Rebirth and return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Agustina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Uso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iluminación</a:t>
                      </a:r>
                      <a:r>
                        <a:rPr lang="en-GB" dirty="0" smtClean="0"/>
                        <a:t>/luz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Actrices</a:t>
                      </a:r>
                      <a:r>
                        <a:rPr lang="en-GB" baseline="0" dirty="0" smtClean="0"/>
                        <a:t> (Carmen Maura, </a:t>
                      </a:r>
                      <a:r>
                        <a:rPr lang="en-GB" baseline="0" dirty="0" err="1" smtClean="0"/>
                        <a:t>Penélope</a:t>
                      </a:r>
                      <a:r>
                        <a:rPr lang="en-GB" baseline="0" dirty="0" smtClean="0"/>
                        <a:t> Cruz)</a:t>
                      </a:r>
                      <a:r>
                        <a:rPr lang="en-GB" dirty="0" smtClean="0"/>
                        <a:t>, La Mancha,</a:t>
                      </a:r>
                    </a:p>
                    <a:p>
                      <a:r>
                        <a:rPr lang="en-GB" dirty="0" smtClean="0"/>
                        <a:t>La </a:t>
                      </a:r>
                      <a:r>
                        <a:rPr lang="en-GB" dirty="0" err="1" smtClean="0"/>
                        <a:t>comedia</a:t>
                      </a:r>
                      <a:r>
                        <a:rPr lang="en-GB" dirty="0" smtClean="0"/>
                        <a:t>, la </a:t>
                      </a:r>
                      <a:r>
                        <a:rPr lang="en-GB" dirty="0" err="1" smtClean="0"/>
                        <a:t>maternidad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Secretos</a:t>
                      </a:r>
                      <a:r>
                        <a:rPr lang="en-GB" dirty="0" smtClean="0"/>
                        <a:t> y </a:t>
                      </a:r>
                      <a:r>
                        <a:rPr lang="en-GB" dirty="0" err="1" smtClean="0"/>
                        <a:t>mentiras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Tía</a:t>
                      </a:r>
                      <a:r>
                        <a:rPr lang="en-GB" dirty="0" smtClean="0"/>
                        <a:t> Paula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05124"/>
              </p:ext>
            </p:extLst>
          </p:nvPr>
        </p:nvGraphicFramePr>
        <p:xfrm>
          <a:off x="1046204" y="719666"/>
          <a:ext cx="8377882" cy="467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8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4988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sz="3200" dirty="0" smtClean="0"/>
                        <a:t>AS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    A level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498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Critical response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Critical an analytical response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142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Conclusions based on understanding of the subject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Evaluation of the issues, themes and cultural and social</a:t>
                      </a:r>
                      <a:r>
                        <a:rPr lang="en-GB" sz="2800" baseline="0" dirty="0" smtClean="0"/>
                        <a:t> contexts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6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789" y="749643"/>
            <a:ext cx="9341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More specifically in each of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two essays students are required to:</a:t>
            </a:r>
          </a:p>
          <a:p>
            <a:endParaRPr lang="en-GB" sz="2400" dirty="0" smtClean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•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select relevant information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present and justify points of view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develop arguments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draw conclusions based on understanding issues, themes and cultural and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social contexts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evaluate issues, themes and cultural and social contexts.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77297" y="4629666"/>
            <a:ext cx="801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Move away from storing telling…..</a:t>
            </a:r>
          </a:p>
        </p:txBody>
      </p:sp>
    </p:spTree>
    <p:extLst>
      <p:ext uri="{BB962C8B-B14F-4D97-AF65-F5344CB8AC3E}">
        <p14:creationId xmlns:p14="http://schemas.microsoft.com/office/powerpoint/2010/main" val="91629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461</TotalTime>
  <Words>1492</Words>
  <Application>Microsoft Office PowerPoint</Application>
  <PresentationFormat>Widescreen</PresentationFormat>
  <Paragraphs>181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AQAChevinPro-Light</vt:lpstr>
      <vt:lpstr>AQAChevinPro-LightItalic</vt:lpstr>
      <vt:lpstr>Arial</vt:lpstr>
      <vt:lpstr>Calibri</vt:lpstr>
      <vt:lpstr>Comic Sans MS</vt:lpstr>
      <vt:lpstr>Symbol</vt:lpstr>
      <vt:lpstr>Times New Roman</vt:lpstr>
      <vt:lpstr>Tw Cen MT</vt:lpstr>
      <vt:lpstr>Tw Cen MT Condensed</vt:lpstr>
      <vt:lpstr>Verdana</vt:lpstr>
      <vt:lpstr>Verdana-Bold</vt:lpstr>
      <vt:lpstr>Wingdings 3</vt:lpstr>
      <vt:lpstr>Integral</vt:lpstr>
      <vt:lpstr>Volver  Ensayos para A 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Volver – Film techniques</vt:lpstr>
      <vt:lpstr>PowerPoint Presentation</vt:lpstr>
      <vt:lpstr>PowerPoint Presentation</vt:lpstr>
      <vt:lpstr>PowerPoint Presentation</vt:lpstr>
      <vt:lpstr>The role of men/women in Volver</vt:lpstr>
      <vt:lpstr>PowerPoint Presentation</vt:lpstr>
      <vt:lpstr>PowerPoint Presentation</vt:lpstr>
      <vt:lpstr>Essay Tick list 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Volver  Ensayos para A level</dc:title>
  <dc:creator>Jennifer Pyburn</dc:creator>
  <cp:lastModifiedBy>Jennifer Pyburn</cp:lastModifiedBy>
  <cp:revision>42</cp:revision>
  <dcterms:created xsi:type="dcterms:W3CDTF">2018-01-11T08:15:41Z</dcterms:created>
  <dcterms:modified xsi:type="dcterms:W3CDTF">2019-05-10T14:43:48Z</dcterms:modified>
</cp:coreProperties>
</file>