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77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1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76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63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61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25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83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42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46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9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13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951A-547B-4445-9DB3-DD9FDF2F9C77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CB1A1-B613-47EB-B684-766646EEA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34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tasks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6166757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Research the work of earlier black British artists who worked to create a space for </a:t>
            </a:r>
            <a:r>
              <a:rPr lang="en-GB" dirty="0" err="1" smtClean="0"/>
              <a:t>Ofili</a:t>
            </a:r>
            <a:r>
              <a:rPr lang="en-GB" dirty="0" smtClean="0"/>
              <a:t> and others: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Ronald Moody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Lubina</a:t>
            </a:r>
            <a:r>
              <a:rPr lang="en-GB" dirty="0" smtClean="0"/>
              <a:t> </a:t>
            </a:r>
            <a:r>
              <a:rPr lang="en-GB" dirty="0" err="1" smtClean="0"/>
              <a:t>Himid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Sonia Boyce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Eddie Chambers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Keith Piper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Donald Rodney</a:t>
            </a:r>
          </a:p>
          <a:p>
            <a:pPr marL="0" indent="0">
              <a:buNone/>
            </a:pPr>
            <a:r>
              <a:rPr lang="en-GB" dirty="0" smtClean="0"/>
              <a:t>Make an image sheet, including titles, dates. Think about </a:t>
            </a:r>
            <a:r>
              <a:rPr lang="en-GB" dirty="0" smtClean="0"/>
              <a:t>(and make notes on) the </a:t>
            </a:r>
            <a:r>
              <a:rPr lang="en-GB" dirty="0" smtClean="0"/>
              <a:t>ways they have influenced </a:t>
            </a:r>
            <a:r>
              <a:rPr lang="en-GB" dirty="0" err="1" smtClean="0"/>
              <a:t>Ofili</a:t>
            </a:r>
            <a:r>
              <a:rPr lang="en-GB" dirty="0" smtClean="0"/>
              <a:t> – both artistically and in terms of political and social context/message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587" y="0"/>
            <a:ext cx="4816928" cy="657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Research tasks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tasks</dc:title>
  <dc:creator>Sarah Phillips</dc:creator>
  <cp:lastModifiedBy>Sarah Phillips</cp:lastModifiedBy>
  <cp:revision>3</cp:revision>
  <dcterms:created xsi:type="dcterms:W3CDTF">2019-01-22T08:24:14Z</dcterms:created>
  <dcterms:modified xsi:type="dcterms:W3CDTF">2019-01-22T09:15:37Z</dcterms:modified>
</cp:coreProperties>
</file>