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B389-3484-4476-A1D2-D6A3E1895816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F8FD-9F1B-4747-A78E-59A5DB517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91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B389-3484-4476-A1D2-D6A3E1895816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F8FD-9F1B-4747-A78E-59A5DB517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90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B389-3484-4476-A1D2-D6A3E1895816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F8FD-9F1B-4747-A78E-59A5DB517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62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B389-3484-4476-A1D2-D6A3E1895816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F8FD-9F1B-4747-A78E-59A5DB517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89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B389-3484-4476-A1D2-D6A3E1895816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F8FD-9F1B-4747-A78E-59A5DB517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94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B389-3484-4476-A1D2-D6A3E1895816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F8FD-9F1B-4747-A78E-59A5DB517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65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B389-3484-4476-A1D2-D6A3E1895816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F8FD-9F1B-4747-A78E-59A5DB517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94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B389-3484-4476-A1D2-D6A3E1895816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F8FD-9F1B-4747-A78E-59A5DB517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892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B389-3484-4476-A1D2-D6A3E1895816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F8FD-9F1B-4747-A78E-59A5DB517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04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B389-3484-4476-A1D2-D6A3E1895816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F8FD-9F1B-4747-A78E-59A5DB517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7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B389-3484-4476-A1D2-D6A3E1895816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F8FD-9F1B-4747-A78E-59A5DB517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02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2B389-3484-4476-A1D2-D6A3E1895816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BF8FD-9F1B-4747-A78E-59A5DB517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39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upload.wikimedia.org/wikipedia/commons/b/b3/Fagus_Gropius_Hauptgebaeude_200705_wiki_front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//upload.wikimedia.org/wikipedia/commons/d/de/Fagus-Werke-0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//upload.wikimedia.org/wikipedia/commons/4/4a/AEG_by_Peter_Behrens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//upload.wikimedia.org/wikipedia/commons/1/19/Fagus-Werke-03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792088"/>
          </a:xfrm>
        </p:spPr>
        <p:txBody>
          <a:bodyPr>
            <a:normAutofit lnSpcReduction="10000"/>
          </a:bodyPr>
          <a:lstStyle/>
          <a:p>
            <a:r>
              <a:rPr lang="en-GB" sz="1400" dirty="0" smtClean="0"/>
              <a:t>The </a:t>
            </a:r>
            <a:r>
              <a:rPr lang="en-GB" sz="1400" dirty="0" err="1" smtClean="0"/>
              <a:t>Fagus</a:t>
            </a:r>
            <a:r>
              <a:rPr lang="en-GB" sz="1400" dirty="0" smtClean="0"/>
              <a:t> Factory, 1911-3</a:t>
            </a:r>
          </a:p>
          <a:p>
            <a:r>
              <a:rPr lang="en-GB" sz="1400" dirty="0" smtClean="0"/>
              <a:t>Designed by Walter Gropius &amp; Adolf Meyer</a:t>
            </a:r>
          </a:p>
          <a:p>
            <a:r>
              <a:rPr lang="en-GB" sz="1400" dirty="0" smtClean="0"/>
              <a:t>Commissioned by shoe factory owner, Carl </a:t>
            </a:r>
            <a:r>
              <a:rPr lang="en-GB" sz="1400" dirty="0" err="1" smtClean="0"/>
              <a:t>Benscheidt</a:t>
            </a:r>
            <a:endParaRPr lang="en-GB" sz="1400" dirty="0"/>
          </a:p>
        </p:txBody>
      </p:sp>
      <p:pic>
        <p:nvPicPr>
          <p:cNvPr id="1026" name="Picture 2" descr="File:Fagus Gropius Hauptgebaeude 200705 wiki fron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620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17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File:Fagus-Werke-0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3692184" cy="492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ile:Fagus-Werke-03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301" y="404664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ile:AEG by Peter Behrens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115" y="3789040"/>
            <a:ext cx="3107499" cy="233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620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Phillips</dc:creator>
  <cp:lastModifiedBy>Sarah Phillips</cp:lastModifiedBy>
  <cp:revision>2</cp:revision>
  <cp:lastPrinted>2014-01-15T08:45:37Z</cp:lastPrinted>
  <dcterms:created xsi:type="dcterms:W3CDTF">2014-01-15T08:36:58Z</dcterms:created>
  <dcterms:modified xsi:type="dcterms:W3CDTF">2014-01-15T08:48:32Z</dcterms:modified>
</cp:coreProperties>
</file>