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2B389-3484-4476-A1D2-D6A3E1895816}" type="datetimeFigureOut">
              <a:rPr lang="en-GB" smtClean="0"/>
              <a:t>15/01/2014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F8FD-9F1B-4747-A78E-59A5DB517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916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2B389-3484-4476-A1D2-D6A3E1895816}" type="datetimeFigureOut">
              <a:rPr lang="en-GB" smtClean="0"/>
              <a:t>15/01/2014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F8FD-9F1B-4747-A78E-59A5DB517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908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2B389-3484-4476-A1D2-D6A3E1895816}" type="datetimeFigureOut">
              <a:rPr lang="en-GB" smtClean="0"/>
              <a:t>15/01/2014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F8FD-9F1B-4747-A78E-59A5DB517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62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2B389-3484-4476-A1D2-D6A3E1895816}" type="datetimeFigureOut">
              <a:rPr lang="en-GB" smtClean="0"/>
              <a:t>15/01/2014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F8FD-9F1B-4747-A78E-59A5DB517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893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2B389-3484-4476-A1D2-D6A3E1895816}" type="datetimeFigureOut">
              <a:rPr lang="en-GB" smtClean="0"/>
              <a:t>15/01/2014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F8FD-9F1B-4747-A78E-59A5DB517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947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2B389-3484-4476-A1D2-D6A3E1895816}" type="datetimeFigureOut">
              <a:rPr lang="en-GB" smtClean="0"/>
              <a:t>15/01/2014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F8FD-9F1B-4747-A78E-59A5DB517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652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2B389-3484-4476-A1D2-D6A3E1895816}" type="datetimeFigureOut">
              <a:rPr lang="en-GB" smtClean="0"/>
              <a:t>15/01/2014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F8FD-9F1B-4747-A78E-59A5DB517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943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2B389-3484-4476-A1D2-D6A3E1895816}" type="datetimeFigureOut">
              <a:rPr lang="en-GB" smtClean="0"/>
              <a:t>15/01/2014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F8FD-9F1B-4747-A78E-59A5DB517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892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2B389-3484-4476-A1D2-D6A3E1895816}" type="datetimeFigureOut">
              <a:rPr lang="en-GB" smtClean="0"/>
              <a:t>15/01/2014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F8FD-9F1B-4747-A78E-59A5DB517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049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2B389-3484-4476-A1D2-D6A3E1895816}" type="datetimeFigureOut">
              <a:rPr lang="en-GB" smtClean="0"/>
              <a:t>15/01/2014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F8FD-9F1B-4747-A78E-59A5DB517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77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2B389-3484-4476-A1D2-D6A3E1895816}" type="datetimeFigureOut">
              <a:rPr lang="en-GB" smtClean="0"/>
              <a:t>15/01/2014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F8FD-9F1B-4747-A78E-59A5DB517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020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2B389-3484-4476-A1D2-D6A3E1895816}" type="datetimeFigureOut">
              <a:rPr lang="en-GB" smtClean="0"/>
              <a:t>15/01/2014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BF8FD-9F1B-4747-A78E-59A5DB5177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398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//upload.wikimedia.org/wikipedia/commons/b/b3/Fagus_Gropius_Hauptgebaeude_200705_wiki_front.jp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hyperlink" Target="//upload.wikimedia.org/wikipedia/commons/d/de/Fagus-Werke-02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//upload.wikimedia.org/wikipedia/commons/4/4a/AEG_by_Peter_Behrens.jpg" TargetMode="External"/><Relationship Id="rId5" Type="http://schemas.openxmlformats.org/officeDocument/2006/relationships/image" Target="../media/image3.jpeg"/><Relationship Id="rId4" Type="http://schemas.openxmlformats.org/officeDocument/2006/relationships/hyperlink" Target="//upload.wikimedia.org/wikipedia/commons/1/19/Fagus-Werke-03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73216"/>
            <a:ext cx="6400800" cy="792088"/>
          </a:xfrm>
        </p:spPr>
        <p:txBody>
          <a:bodyPr>
            <a:normAutofit lnSpcReduction="10000"/>
          </a:bodyPr>
          <a:lstStyle/>
          <a:p>
            <a:r>
              <a:rPr lang="en-GB" sz="1400" dirty="0" smtClean="0"/>
              <a:t>The </a:t>
            </a:r>
            <a:r>
              <a:rPr lang="en-GB" sz="1400" dirty="0" err="1" smtClean="0"/>
              <a:t>Fagus</a:t>
            </a:r>
            <a:r>
              <a:rPr lang="en-GB" sz="1400" dirty="0" smtClean="0"/>
              <a:t> Factory, 1911-3</a:t>
            </a:r>
          </a:p>
          <a:p>
            <a:r>
              <a:rPr lang="en-GB" sz="1400" dirty="0" smtClean="0"/>
              <a:t>Designed by Walter Gropius &amp; Adolf Meyer</a:t>
            </a:r>
          </a:p>
          <a:p>
            <a:r>
              <a:rPr lang="en-GB" sz="1400" dirty="0" smtClean="0"/>
              <a:t>Commissioned by shoe factory owner, Carl </a:t>
            </a:r>
            <a:r>
              <a:rPr lang="en-GB" sz="1400" dirty="0" err="1" smtClean="0"/>
              <a:t>Benscheidt</a:t>
            </a:r>
            <a:endParaRPr lang="en-GB" sz="1400" dirty="0"/>
          </a:p>
        </p:txBody>
      </p:sp>
      <p:pic>
        <p:nvPicPr>
          <p:cNvPr id="1026" name="Picture 2" descr="File:Fagus Gropius Hauptgebaeude 200705 wiki front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7620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5172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File:Fagus-Werke-02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052736"/>
            <a:ext cx="3692184" cy="4922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File:Fagus-Werke-03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8301" y="404664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File:AEG by Peter Behrens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8115" y="3789040"/>
            <a:ext cx="3107499" cy="2330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8620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20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Phillips</dc:creator>
  <cp:lastModifiedBy>Sarah Phillips</cp:lastModifiedBy>
  <cp:revision>2</cp:revision>
  <cp:lastPrinted>2014-01-15T08:45:37Z</cp:lastPrinted>
  <dcterms:created xsi:type="dcterms:W3CDTF">2014-01-15T08:36:58Z</dcterms:created>
  <dcterms:modified xsi:type="dcterms:W3CDTF">2014-01-15T08:48:32Z</dcterms:modified>
</cp:coreProperties>
</file>