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37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5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3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5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8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62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53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2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2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1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1376-F545-49C8-AE67-77E28C8220E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871E-711C-4D8A-89DF-1F4E0267A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3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Investigate the technology and lighting techniques used in the Industry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B1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Portable lighting equipment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i="1" dirty="0"/>
              <a:t>Source an image and write a brief description for each example- below and over the page: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69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2154" y="365759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Redheads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0" y="858349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50253" y="3299778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69615" y="389316"/>
            <a:ext cx="2028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Reflector boards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15" y="858349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64577" y="3299778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455438" y="389316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Gels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574" y="858349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421918" y="3299778"/>
            <a:ext cx="2097454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9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0442" y="464234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Blondes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23631" y="464234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Scrim / Diffuser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861058" y="464234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Practicals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0443" y="3454522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39494" y="3454522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776922" y="3454522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94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039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26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2308" y="450166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Spotlighting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67421" y="450166"/>
            <a:ext cx="2028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Gobos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313555" y="450166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558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486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0443" y="3578787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24559" y="3578787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313555" y="3468590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5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2031" y="450166"/>
            <a:ext cx="2028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Floods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9059" y="450166"/>
            <a:ext cx="2030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Hard and soft lighting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Image result for colour tempera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" r="4962"/>
          <a:stretch>
            <a:fillRect/>
          </a:stretch>
        </p:blipFill>
        <p:spPr bwMode="auto">
          <a:xfrm>
            <a:off x="7157280" y="450166"/>
            <a:ext cx="4738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&lt;EMPTY&g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3" descr="&lt;EMPTY&g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90" y="1055297"/>
            <a:ext cx="2114550" cy="21129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0443" y="3578787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46991" y="3578787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469349" y="3578787"/>
            <a:ext cx="2114549" cy="238357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Start typing text here...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Investigate the technology and lighting techniques used in the Industry  B1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Investigate the technology and lighting techniques used in the Industry  B1</dc:title>
  <dc:creator>Matt Toogood</dc:creator>
  <cp:lastModifiedBy>Matt Toogood</cp:lastModifiedBy>
  <cp:revision>1</cp:revision>
  <dcterms:created xsi:type="dcterms:W3CDTF">2019-01-14T15:10:11Z</dcterms:created>
  <dcterms:modified xsi:type="dcterms:W3CDTF">2019-01-14T15:17:18Z</dcterms:modified>
</cp:coreProperties>
</file>