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1376-F545-49C8-AE67-77E28C8220E6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871E-711C-4D8A-89DF-1F4E0267A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376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1376-F545-49C8-AE67-77E28C8220E6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871E-711C-4D8A-89DF-1F4E0267A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65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1376-F545-49C8-AE67-77E28C8220E6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871E-711C-4D8A-89DF-1F4E0267A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53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1376-F545-49C8-AE67-77E28C8220E6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871E-711C-4D8A-89DF-1F4E0267A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15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1376-F545-49C8-AE67-77E28C8220E6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871E-711C-4D8A-89DF-1F4E0267A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189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1376-F545-49C8-AE67-77E28C8220E6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871E-711C-4D8A-89DF-1F4E0267A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62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1376-F545-49C8-AE67-77E28C8220E6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871E-711C-4D8A-89DF-1F4E0267A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53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1376-F545-49C8-AE67-77E28C8220E6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871E-711C-4D8A-89DF-1F4E0267A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72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1376-F545-49C8-AE67-77E28C8220E6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871E-711C-4D8A-89DF-1F4E0267A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82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1376-F545-49C8-AE67-77E28C8220E6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871E-711C-4D8A-89DF-1F4E0267A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6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1376-F545-49C8-AE67-77E28C8220E6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8871E-711C-4D8A-89DF-1F4E0267A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1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D1376-F545-49C8-AE67-77E28C8220E6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8871E-711C-4D8A-89DF-1F4E0267A8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83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Investigate the technology and lighting techniques used in the Industry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B1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/>
              <a:t>Portable lighting equipment</a:t>
            </a:r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i="1" dirty="0"/>
              <a:t>Source an image and write a brief description for each example- below and over the page:</a:t>
            </a:r>
            <a:endParaRPr lang="en-GB" dirty="0"/>
          </a:p>
          <a:p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69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212154" y="365759"/>
            <a:ext cx="2030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Redheads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 descr="&lt;EMPTY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20" y="858349"/>
            <a:ext cx="2114550" cy="211296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50253" y="3299778"/>
            <a:ext cx="2114549" cy="238357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Start typing text here...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69615" y="389316"/>
            <a:ext cx="2028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Reflector boards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3" descr="&lt;EMPTY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615" y="858349"/>
            <a:ext cx="2114550" cy="211296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964577" y="3299778"/>
            <a:ext cx="2114549" cy="238357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Start typing text here...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455438" y="389316"/>
            <a:ext cx="2030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Gels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3" descr="&lt;EMPTY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574" y="858349"/>
            <a:ext cx="2114550" cy="211296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8421918" y="3299778"/>
            <a:ext cx="2097454" cy="238357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Start typing text here...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799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20442" y="464234"/>
            <a:ext cx="2030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Blondes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823631" y="464234"/>
            <a:ext cx="2030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Scrim / Diffuser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861058" y="464234"/>
            <a:ext cx="2030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Practicals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3" descr="&lt;EMPTY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42" y="1055297"/>
            <a:ext cx="2114550" cy="211296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20443" y="3454522"/>
            <a:ext cx="2114549" cy="238357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Start typing text here...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739494" y="3454522"/>
            <a:ext cx="2114549" cy="238357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Start typing text here...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8776922" y="3454522"/>
            <a:ext cx="2114549" cy="238357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Start typing text here...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3" descr="&lt;EMPTY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494" y="1055297"/>
            <a:ext cx="2114550" cy="211296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2" name="Picture 3" descr="&lt;EMPTY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039" y="1055297"/>
            <a:ext cx="2114550" cy="211296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26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92308" y="450166"/>
            <a:ext cx="2030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Spotlighting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867421" y="450166"/>
            <a:ext cx="2028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Gobos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313555" y="450166"/>
            <a:ext cx="2030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Directional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3" descr="&lt;EMPTY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42" y="1055297"/>
            <a:ext cx="2114550" cy="211296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8" name="Picture 3" descr="&lt;EMPTY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558" y="1055297"/>
            <a:ext cx="2114550" cy="211296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9" name="Picture 3" descr="&lt;EMPTY&g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486" y="1055297"/>
            <a:ext cx="2114550" cy="211296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20443" y="3578787"/>
            <a:ext cx="2114549" cy="238357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Start typing text here...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824559" y="3578787"/>
            <a:ext cx="2114549" cy="238357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Start typing text here...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9313555" y="3468590"/>
            <a:ext cx="2114549" cy="238357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Start typing text here...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851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22031" y="450166"/>
            <a:ext cx="20288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Floods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289059" y="450166"/>
            <a:ext cx="2030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Hard and soft lighting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00" name="Picture 4" descr="Image result for colour temperat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9" r="4962"/>
          <a:stretch>
            <a:fillRect/>
          </a:stretch>
        </p:blipFill>
        <p:spPr bwMode="auto">
          <a:xfrm>
            <a:off x="7157280" y="450166"/>
            <a:ext cx="4738688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&lt;EMPTY&g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42" y="1055297"/>
            <a:ext cx="2114550" cy="211296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8" name="Picture 3" descr="&lt;EMPTY&g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990" y="1055297"/>
            <a:ext cx="2114550" cy="211296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20443" y="3578787"/>
            <a:ext cx="2114549" cy="238357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Start typing text here...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246991" y="3578787"/>
            <a:ext cx="2114549" cy="238357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Start typing text here...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8469349" y="3578787"/>
            <a:ext cx="2114549" cy="238357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smtClean="0">
                <a:ln>
                  <a:noFill/>
                </a:ln>
                <a:solidFill>
                  <a:srgbClr val="808080"/>
                </a:solidFill>
                <a:effectLst/>
                <a:latin typeface="Calibri" panose="020F0502020204030204" pitchFamily="34" charset="0"/>
              </a:rPr>
              <a:t>Start typing text here...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7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90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Investigate the technology and lighting techniques used in the Industry  B1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Investigate the technology and lighting techniques used in the Industry  B1</dc:title>
  <dc:creator>Matt Toogood</dc:creator>
  <cp:lastModifiedBy>Matt Toogood</cp:lastModifiedBy>
  <cp:revision>1</cp:revision>
  <dcterms:created xsi:type="dcterms:W3CDTF">2019-01-14T15:10:11Z</dcterms:created>
  <dcterms:modified xsi:type="dcterms:W3CDTF">2019-01-14T15:17:18Z</dcterms:modified>
</cp:coreProperties>
</file>