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ED59C9F-B247-4A96-A423-CF14D001EDD9}">
          <p14:sldIdLst>
            <p14:sldId id="256"/>
            <p14:sldId id="257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24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0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9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3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98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26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9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2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1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2C9C-F14B-4C33-AE1A-9CFA376A32A7}" type="datetimeFigureOut">
              <a:rPr lang="en-GB" smtClean="0"/>
              <a:t>16/01/2019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8541-1E57-4B71-A783-69F61842B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Aims of Aim High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to Apply for Competitive Courses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Awareness of requirements</a:t>
            </a:r>
          </a:p>
          <a:p>
            <a:r>
              <a:rPr lang="en-GB" dirty="0" smtClean="0"/>
              <a:t>Thinking ahead</a:t>
            </a:r>
          </a:p>
          <a:p>
            <a:r>
              <a:rPr lang="en-GB" dirty="0" smtClean="0"/>
              <a:t>Action planning</a:t>
            </a:r>
          </a:p>
          <a:p>
            <a:r>
              <a:rPr lang="en-GB" dirty="0" err="1" smtClean="0"/>
              <a:t>Headstart</a:t>
            </a:r>
            <a:r>
              <a:rPr lang="en-GB" dirty="0" smtClean="0"/>
              <a:t> and extra focus</a:t>
            </a:r>
          </a:p>
          <a:p>
            <a:r>
              <a:rPr lang="en-GB" dirty="0" smtClean="0"/>
              <a:t>Hearing from those who have gone through the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0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Broadening subject knowledge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Thinking skills for aptitude tests</a:t>
            </a:r>
          </a:p>
          <a:p>
            <a:r>
              <a:rPr lang="en-GB" dirty="0" smtClean="0"/>
              <a:t>Researching and presenting topics</a:t>
            </a:r>
          </a:p>
          <a:p>
            <a:r>
              <a:rPr lang="en-GB" dirty="0" smtClean="0"/>
              <a:t>Sharing ideas </a:t>
            </a:r>
          </a:p>
          <a:p>
            <a:r>
              <a:rPr lang="en-GB" dirty="0" smtClean="0"/>
              <a:t>Ideas for wider reading and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9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Aims of Aim High</vt:lpstr>
      <vt:lpstr>Preparing to Apply for Competitive Courses</vt:lpstr>
      <vt:lpstr>Broadening subject knowledge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of Aim High</dc:title>
  <dc:creator>Tim Hills</dc:creator>
  <cp:lastModifiedBy>Tim Hills</cp:lastModifiedBy>
  <cp:revision>4</cp:revision>
  <dcterms:created xsi:type="dcterms:W3CDTF">2019-01-16T14:13:43Z</dcterms:created>
  <dcterms:modified xsi:type="dcterms:W3CDTF">2019-01-16T14:43:09Z</dcterms:modified>
</cp:coreProperties>
</file>