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ED59C9F-B247-4A96-A423-CF14D001EDD9}">
          <p14:sldIdLst>
            <p14:sldId id="256"/>
            <p14:sldId id="257"/>
            <p14:sldId id="25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84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B2C9C-F14B-4C33-AE1A-9CFA376A32A7}" type="datetimeFigureOut">
              <a:rPr lang="en-GB" smtClean="0"/>
              <a:t>16/01/2019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8541-1E57-4B71-A783-69F61842B0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244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B2C9C-F14B-4C33-AE1A-9CFA376A32A7}" type="datetimeFigureOut">
              <a:rPr lang="en-GB" smtClean="0"/>
              <a:t>16/01/2019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8541-1E57-4B71-A783-69F61842B0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4235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B2C9C-F14B-4C33-AE1A-9CFA376A32A7}" type="datetimeFigureOut">
              <a:rPr lang="en-GB" smtClean="0"/>
              <a:t>16/01/2019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8541-1E57-4B71-A783-69F61842B0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209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B2C9C-F14B-4C33-AE1A-9CFA376A32A7}" type="datetimeFigureOut">
              <a:rPr lang="en-GB" smtClean="0"/>
              <a:t>16/01/2019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8541-1E57-4B71-A783-69F61842B0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197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B2C9C-F14B-4C33-AE1A-9CFA376A32A7}" type="datetimeFigureOut">
              <a:rPr lang="en-GB" smtClean="0"/>
              <a:t>16/01/2019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8541-1E57-4B71-A783-69F61842B0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034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B2C9C-F14B-4C33-AE1A-9CFA376A32A7}" type="datetimeFigureOut">
              <a:rPr lang="en-GB" smtClean="0"/>
              <a:t>16/01/2019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8541-1E57-4B71-A783-69F61842B0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5981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B2C9C-F14B-4C33-AE1A-9CFA376A32A7}" type="datetimeFigureOut">
              <a:rPr lang="en-GB" smtClean="0"/>
              <a:t>16/01/2019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8541-1E57-4B71-A783-69F61842B0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268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B2C9C-F14B-4C33-AE1A-9CFA376A32A7}" type="datetimeFigureOut">
              <a:rPr lang="en-GB" smtClean="0"/>
              <a:t>16/01/2019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8541-1E57-4B71-A783-69F61842B0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898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B2C9C-F14B-4C33-AE1A-9CFA376A32A7}" type="datetimeFigureOut">
              <a:rPr lang="en-GB" smtClean="0"/>
              <a:t>16/01/2019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8541-1E57-4B71-A783-69F61842B0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984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B2C9C-F14B-4C33-AE1A-9CFA376A32A7}" type="datetimeFigureOut">
              <a:rPr lang="en-GB" smtClean="0"/>
              <a:t>16/01/2019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8541-1E57-4B71-A783-69F61842B0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8128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B2C9C-F14B-4C33-AE1A-9CFA376A32A7}" type="datetimeFigureOut">
              <a:rPr lang="en-GB" smtClean="0"/>
              <a:t>16/01/2019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8541-1E57-4B71-A783-69F61842B0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2216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B2C9C-F14B-4C33-AE1A-9CFA376A32A7}" type="datetimeFigureOut">
              <a:rPr lang="en-GB" smtClean="0"/>
              <a:t>16/01/2019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B8541-1E57-4B71-A783-69F61842B0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0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Aims of Aim High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127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Preparing to Apply for Competitive Courses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Awareness of requirements</a:t>
            </a:r>
          </a:p>
          <a:p>
            <a:r>
              <a:rPr lang="en-GB" dirty="0" smtClean="0"/>
              <a:t>Thinking ahead</a:t>
            </a:r>
          </a:p>
          <a:p>
            <a:r>
              <a:rPr lang="en-GB" dirty="0" smtClean="0"/>
              <a:t>Action planning</a:t>
            </a:r>
          </a:p>
          <a:p>
            <a:r>
              <a:rPr lang="en-GB" dirty="0" err="1" smtClean="0"/>
              <a:t>Headstart</a:t>
            </a:r>
            <a:r>
              <a:rPr lang="en-GB" dirty="0" smtClean="0"/>
              <a:t> and extra focus</a:t>
            </a:r>
          </a:p>
          <a:p>
            <a:r>
              <a:rPr lang="en-GB" dirty="0" smtClean="0"/>
              <a:t>Hearing from those who have gone through the process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9012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Broadening subject knowledge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Thinking skills for aptitude tests</a:t>
            </a:r>
          </a:p>
          <a:p>
            <a:r>
              <a:rPr lang="en-GB" dirty="0" smtClean="0"/>
              <a:t>Researching and presenting topics</a:t>
            </a:r>
          </a:p>
          <a:p>
            <a:r>
              <a:rPr lang="en-GB" dirty="0" smtClean="0"/>
              <a:t>Sharing ideas </a:t>
            </a:r>
          </a:p>
          <a:p>
            <a:r>
              <a:rPr lang="en-GB" dirty="0" smtClean="0"/>
              <a:t>Ideas for wider reading and research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0690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50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Aims of Aim High</vt:lpstr>
      <vt:lpstr>Preparing to Apply for Competitive Courses</vt:lpstr>
      <vt:lpstr>Broadening subject knowledge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Aims of Aim High</dc:title>
  <dc:creator>Tim Hills</dc:creator>
  <cp:lastModifiedBy>Tim Hills</cp:lastModifiedBy>
  <cp:revision>4</cp:revision>
  <dcterms:created xsi:type="dcterms:W3CDTF">2019-01-16T14:13:43Z</dcterms:created>
  <dcterms:modified xsi:type="dcterms:W3CDTF">2019-01-16T14:43:09Z</dcterms:modified>
</cp:coreProperties>
</file>