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FCB"/>
          </a:solidFill>
        </a:fill>
      </a:tcStyle>
    </a:wholeTbl>
    <a:band2H>
      <a:tcTxStyle b="def" i="def"/>
      <a:tcStyle>
        <a:tcBdr/>
        <a:fill>
          <a:solidFill>
            <a:srgbClr val="FD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D2CC"/>
          </a:solidFill>
        </a:fill>
      </a:tcStyle>
    </a:wholeTbl>
    <a:band2H>
      <a:tcTxStyle b="def" i="def"/>
      <a:tcStyle>
        <a:tcBdr/>
        <a:fill>
          <a:solidFill>
            <a:srgbClr val="F5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DDA"/>
          </a:solidFill>
        </a:fill>
      </a:tcStyle>
    </a:wholeTbl>
    <a:band2H>
      <a:tcTxStyle b="def" i="def"/>
      <a:tcStyle>
        <a:tcBdr/>
        <a:fill>
          <a:solidFill>
            <a:srgbClr val="F0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Gill Sans MT"/>
      </a:defRPr>
    </a:lvl1pPr>
    <a:lvl2pPr indent="228600" defTabSz="457200" latinLnBrk="0">
      <a:defRPr sz="1200">
        <a:latin typeface="+mn-lt"/>
        <a:ea typeface="+mn-ea"/>
        <a:cs typeface="+mn-cs"/>
        <a:sym typeface="Gill Sans MT"/>
      </a:defRPr>
    </a:lvl2pPr>
    <a:lvl3pPr indent="457200" defTabSz="457200" latinLnBrk="0">
      <a:defRPr sz="1200">
        <a:latin typeface="+mn-lt"/>
        <a:ea typeface="+mn-ea"/>
        <a:cs typeface="+mn-cs"/>
        <a:sym typeface="Gill Sans MT"/>
      </a:defRPr>
    </a:lvl3pPr>
    <a:lvl4pPr indent="685800" defTabSz="457200" latinLnBrk="0">
      <a:defRPr sz="1200">
        <a:latin typeface="+mn-lt"/>
        <a:ea typeface="+mn-ea"/>
        <a:cs typeface="+mn-cs"/>
        <a:sym typeface="Gill Sans MT"/>
      </a:defRPr>
    </a:lvl4pPr>
    <a:lvl5pPr indent="914400" defTabSz="457200" latinLnBrk="0">
      <a:defRPr sz="1200">
        <a:latin typeface="+mn-lt"/>
        <a:ea typeface="+mn-ea"/>
        <a:cs typeface="+mn-cs"/>
        <a:sym typeface="Gill Sans MT"/>
      </a:defRPr>
    </a:lvl5pPr>
    <a:lvl6pPr indent="1143000" defTabSz="457200" latinLnBrk="0">
      <a:defRPr sz="1200">
        <a:latin typeface="+mn-lt"/>
        <a:ea typeface="+mn-ea"/>
        <a:cs typeface="+mn-cs"/>
        <a:sym typeface="Gill Sans MT"/>
      </a:defRPr>
    </a:lvl6pPr>
    <a:lvl7pPr indent="1371600" defTabSz="457200" latinLnBrk="0">
      <a:defRPr sz="1200">
        <a:latin typeface="+mn-lt"/>
        <a:ea typeface="+mn-ea"/>
        <a:cs typeface="+mn-cs"/>
        <a:sym typeface="Gill Sans MT"/>
      </a:defRPr>
    </a:lvl7pPr>
    <a:lvl8pPr indent="1600200" defTabSz="457200" latinLnBrk="0">
      <a:defRPr sz="1200">
        <a:latin typeface="+mn-lt"/>
        <a:ea typeface="+mn-ea"/>
        <a:cs typeface="+mn-cs"/>
        <a:sym typeface="Gill Sans MT"/>
      </a:defRPr>
    </a:lvl8pPr>
    <a:lvl9pPr indent="1828800" defTabSz="457200" latinLnBrk="0">
      <a:defRPr sz="1200">
        <a:latin typeface="+mn-lt"/>
        <a:ea typeface="+mn-ea"/>
        <a:cs typeface="+mn-cs"/>
        <a:sym typeface="Gill Sans MT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600200" y="2386744"/>
            <a:ext cx="8991600" cy="1645921"/>
          </a:xfrm>
          <a:prstGeom prst="rect">
            <a:avLst/>
          </a:prstGeom>
          <a:ln w="38100"/>
        </p:spPr>
        <p:txBody>
          <a:bodyPr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695194" y="4352544"/>
            <a:ext cx="6801612" cy="123989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Body Level One…"/>
          <p:cNvSpPr txBox="1"/>
          <p:nvPr>
            <p:ph type="body" sz="half" idx="1"/>
          </p:nvPr>
        </p:nvSpPr>
        <p:spPr>
          <a:xfrm>
            <a:off x="2231135" y="2638044"/>
            <a:ext cx="7729730" cy="310198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/>
          <p:nvPr>
            <p:ph type="title"/>
          </p:nvPr>
        </p:nvSpPr>
        <p:spPr>
          <a:xfrm>
            <a:off x="8653112" y="937260"/>
            <a:ext cx="1298609" cy="49834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sz="half" idx="1"/>
          </p:nvPr>
        </p:nvSpPr>
        <p:spPr>
          <a:xfrm>
            <a:off x="2231135" y="937260"/>
            <a:ext cx="6198490" cy="498348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2231135" y="2638044"/>
            <a:ext cx="7729730" cy="310198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600200" y="2386744"/>
            <a:ext cx="8991600" cy="1645921"/>
          </a:xfrm>
          <a:prstGeom prst="rect">
            <a:avLst/>
          </a:prstGeom>
          <a:ln w="38100"/>
        </p:spPr>
        <p:txBody>
          <a:bodyPr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2695194" y="4352464"/>
            <a:ext cx="6801612" cy="126508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1581911" y="2638044"/>
            <a:ext cx="4271773" cy="31019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1583436" y="2313433"/>
            <a:ext cx="4270248" cy="704088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cap="all" spc="100" sz="1900">
                <a:solidFill>
                  <a:srgbClr val="6B8891"/>
                </a:solidFill>
              </a:defRPr>
            </a:lvl1pPr>
            <a:lvl2pPr marL="0" indent="457200" algn="ctr">
              <a:buClrTx/>
              <a:buSzTx/>
              <a:buFontTx/>
              <a:buNone/>
              <a:defRPr cap="all" spc="100" sz="1900">
                <a:solidFill>
                  <a:srgbClr val="6B8891"/>
                </a:solidFill>
              </a:defRPr>
            </a:lvl2pPr>
            <a:lvl3pPr marL="0" indent="914400" algn="ctr">
              <a:buClrTx/>
              <a:buSzTx/>
              <a:buFontTx/>
              <a:buNone/>
              <a:defRPr cap="all" spc="100" sz="1900">
                <a:solidFill>
                  <a:srgbClr val="6B8891"/>
                </a:solidFill>
              </a:defRPr>
            </a:lvl3pPr>
            <a:lvl4pPr marL="0" indent="1371600" algn="ctr">
              <a:buClrTx/>
              <a:buSzTx/>
              <a:buFontTx/>
              <a:buNone/>
              <a:defRPr cap="all" spc="100" sz="1900">
                <a:solidFill>
                  <a:srgbClr val="6B8891"/>
                </a:solidFill>
              </a:defRPr>
            </a:lvl4pPr>
            <a:lvl5pPr marL="0" indent="1828800" algn="ctr">
              <a:buClrTx/>
              <a:buSzTx/>
              <a:buFontTx/>
              <a:buNone/>
              <a:defRPr cap="all" spc="100" sz="1900">
                <a:solidFill>
                  <a:srgbClr val="6B889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Text Placeholder 4"/>
          <p:cNvSpPr/>
          <p:nvPr>
            <p:ph type="body" sz="quarter" idx="13"/>
          </p:nvPr>
        </p:nvSpPr>
        <p:spPr>
          <a:xfrm>
            <a:off x="6338315" y="2313433"/>
            <a:ext cx="4270249" cy="704088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 cap="all" spc="100" sz="1900">
                <a:solidFill>
                  <a:srgbClr val="6B8891"/>
                </a:solidFill>
              </a:defRPr>
            </a:pPr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2231135" y="964691"/>
            <a:ext cx="7729730" cy="11887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804672" y="2243827"/>
            <a:ext cx="4486656" cy="114149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6736080" y="804672"/>
            <a:ext cx="4815841" cy="5248656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000000"/>
                </a:solidFill>
              </a:defRPr>
            </a:lvl1pPr>
            <a:lvl2pPr marL="500062" indent="-271462">
              <a:defRPr sz="1900">
                <a:solidFill>
                  <a:srgbClr val="000000"/>
                </a:solidFill>
              </a:defRPr>
            </a:lvl2pPr>
            <a:lvl3pPr marL="728662" indent="-271462">
              <a:defRPr sz="1900">
                <a:solidFill>
                  <a:srgbClr val="000000"/>
                </a:solidFill>
              </a:defRPr>
            </a:lvl3pPr>
            <a:lvl4pPr marL="957262" indent="-271462">
              <a:defRPr sz="1900">
                <a:solidFill>
                  <a:srgbClr val="000000"/>
                </a:solidFill>
              </a:defRPr>
            </a:lvl4pPr>
            <a:lvl5pPr marL="1185862" indent="-271462">
              <a:defRPr sz="19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/>
          <p:nvPr>
            <p:ph type="body" sz="quarter" idx="13"/>
          </p:nvPr>
        </p:nvSpPr>
        <p:spPr>
          <a:xfrm>
            <a:off x="1115567" y="3549917"/>
            <a:ext cx="3794760" cy="2194037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7"/>
          <p:cNvSpPr/>
          <p:nvPr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808522" y="2243827"/>
            <a:ext cx="4495000" cy="1134642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Picture Placeholder 2"/>
          <p:cNvSpPr/>
          <p:nvPr>
            <p:ph type="pic" idx="13"/>
          </p:nvPr>
        </p:nvSpPr>
        <p:spPr>
          <a:xfrm>
            <a:off x="6095998" y="0"/>
            <a:ext cx="610209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6" name="Body Level One…"/>
          <p:cNvSpPr txBox="1"/>
          <p:nvPr>
            <p:ph type="body" sz="quarter" idx="1"/>
          </p:nvPr>
        </p:nvSpPr>
        <p:spPr>
          <a:xfrm>
            <a:off x="1115567" y="3549917"/>
            <a:ext cx="3794761" cy="219403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79" tIns="182879" rIns="182879" bIns="18287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758922" y="6299962"/>
            <a:ext cx="365761" cy="201677"/>
          </a:xfrm>
          <a:prstGeom prst="rect">
            <a:avLst/>
          </a:prstGeom>
          <a:solidFill>
            <a:srgbClr val="1D1D1D">
              <a:alpha val="70000"/>
            </a:srgbClr>
          </a:solidFill>
          <a:ln w="12700">
            <a:miter lim="400000"/>
          </a:ln>
        </p:spPr>
        <p:txBody>
          <a:bodyPr lIns="18288" tIns="18288" rIns="18288" bIns="18288" anchor="ctr">
            <a:sp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0" strike="noStrike" sz="2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1pPr>
      <a:lvl2pPr marL="4857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2pPr>
      <a:lvl3pPr marL="7143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3pPr>
      <a:lvl4pPr marL="9429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4pPr>
      <a:lvl5pPr marL="11715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5pPr>
      <a:lvl6pPr marL="1341437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6pPr>
      <a:lvl7pPr marL="1512887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7pPr>
      <a:lvl8pPr marL="168592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8pPr>
      <a:lvl9pPr marL="1911350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b="0" baseline="0" cap="none" i="0" spc="0" strike="noStrike" sz="1800" u="none">
          <a:ln>
            <a:noFill/>
          </a:ln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/>
          <p:nvPr>
            <p:ph type="ctrTitle"/>
          </p:nvPr>
        </p:nvSpPr>
        <p:spPr>
          <a:xfrm>
            <a:off x="1600200" y="2386744"/>
            <a:ext cx="8991600" cy="1645921"/>
          </a:xfrm>
          <a:prstGeom prst="rect">
            <a:avLst/>
          </a:prstGeom>
        </p:spPr>
        <p:txBody>
          <a:bodyPr/>
          <a:lstStyle/>
          <a:p>
            <a:pPr/>
            <a:r>
              <a:t>About trajan</a:t>
            </a:r>
          </a:p>
        </p:txBody>
      </p:sp>
      <p:sp>
        <p:nvSpPr>
          <p:cNvPr id="115" name="Subtitle 2"/>
          <p:cNvSpPr txBox="1"/>
          <p:nvPr>
            <p:ph type="subTitle" sz="quarter" idx="1"/>
          </p:nvPr>
        </p:nvSpPr>
        <p:spPr>
          <a:xfrm>
            <a:off x="2695194" y="4352544"/>
            <a:ext cx="6801612" cy="123989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ontent Placeholder 2"/>
          <p:cNvSpPr txBox="1"/>
          <p:nvPr>
            <p:ph type="body" sz="half" idx="1"/>
          </p:nvPr>
        </p:nvSpPr>
        <p:spPr>
          <a:xfrm>
            <a:off x="1024959" y="1000436"/>
            <a:ext cx="4271773" cy="5527114"/>
          </a:xfrm>
          <a:prstGeom prst="rect">
            <a:avLst/>
          </a:prstGeom>
        </p:spPr>
        <p:txBody>
          <a:bodyPr/>
          <a:lstStyle/>
          <a:p>
            <a:pPr/>
            <a:r>
              <a:t>Who was Trajan? </a:t>
            </a:r>
          </a:p>
          <a:p>
            <a:pPr/>
            <a:r>
              <a:t>He was a roman emperor ruled form AD98-AD117,he was born in Italica (Spain)</a:t>
            </a:r>
          </a:p>
          <a:p>
            <a:pPr/>
          </a:p>
          <a:p>
            <a:pPr/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When did he live?</a:t>
            </a:r>
          </a:p>
          <a:p>
            <a:pPr/>
            <a:r>
              <a:t>He was the first roman emperor born outside of Italy,</a:t>
            </a:r>
          </a:p>
          <a:p>
            <a:pPr/>
            <a:r>
              <a:t>Born in 53AD-117AD died age 63</a:t>
            </a:r>
          </a:p>
        </p:txBody>
      </p:sp>
      <p:sp>
        <p:nvSpPr>
          <p:cNvPr id="118" name="Content Placeholder 3"/>
          <p:cNvSpPr txBox="1"/>
          <p:nvPr/>
        </p:nvSpPr>
        <p:spPr>
          <a:xfrm>
            <a:off x="6612635" y="884059"/>
            <a:ext cx="4270248" cy="310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>
                <a:solidFill>
                  <a:srgbClr val="262626"/>
                </a:solidFill>
              </a:defRPr>
            </a:pPr>
            <a:r>
              <a:t>Trajan held which position of authority?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>
                <a:solidFill>
                  <a:srgbClr val="262626"/>
                </a:solidFill>
              </a:defRPr>
            </a:pPr>
            <a:r>
              <a:t>He was the Senate Optimus Princeps - “the best ruler”-presided over the greatest military expansion in roman history</a:t>
            </a:r>
          </a:p>
        </p:txBody>
      </p:sp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2072" y="3824792"/>
            <a:ext cx="3605789" cy="2431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960" y="2424440"/>
            <a:ext cx="3719056" cy="208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ntent Placeholder 2"/>
          <p:cNvSpPr txBox="1"/>
          <p:nvPr>
            <p:ph type="body" sz="quarter" idx="1"/>
          </p:nvPr>
        </p:nvSpPr>
        <p:spPr>
          <a:xfrm>
            <a:off x="1099772" y="3613289"/>
            <a:ext cx="4271773" cy="3101983"/>
          </a:xfrm>
          <a:prstGeom prst="rect">
            <a:avLst/>
          </a:prstGeom>
        </p:spPr>
        <p:txBody>
          <a:bodyPr/>
          <a:lstStyle/>
          <a:p>
            <a:pPr/>
            <a:r>
              <a:t>Where did he rule?</a:t>
            </a:r>
          </a:p>
          <a:p>
            <a:pPr/>
            <a:r>
              <a:t>He ruled for 19 years and conquered many lands and grew the roman empire</a:t>
            </a:r>
          </a:p>
        </p:txBody>
      </p:sp>
      <p:sp>
        <p:nvSpPr>
          <p:cNvPr id="123" name="Content Placeholder 3"/>
          <p:cNvSpPr txBox="1"/>
          <p:nvPr/>
        </p:nvSpPr>
        <p:spPr>
          <a:xfrm>
            <a:off x="2940137" y="642002"/>
            <a:ext cx="4270249" cy="310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>
                <a:solidFill>
                  <a:srgbClr val="262626"/>
                </a:solidFill>
              </a:defRPr>
            </a:pPr>
            <a:r>
              <a:t>Who commissioned this column?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>
                <a:solidFill>
                  <a:srgbClr val="262626"/>
                </a:solidFill>
              </a:defRPr>
            </a:pPr>
            <a:r>
              <a:t>Constructed under supervision or architect  Apollodorus or Damascus, commissioned by roman senate.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8611" y="4266203"/>
            <a:ext cx="3077232" cy="2307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887" y="452672"/>
            <a:ext cx="2370464" cy="316061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4"/>
          <p:cNvSpPr txBox="1"/>
          <p:nvPr/>
        </p:nvSpPr>
        <p:spPr>
          <a:xfrm>
            <a:off x="7776926" y="534153"/>
            <a:ext cx="3766242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How did the columns design commemorate Trajan military success?</a:t>
            </a:r>
          </a:p>
          <a:p>
            <a:pPr/>
          </a:p>
          <a:p>
            <a:pPr/>
            <a:r>
              <a:t>Trajan commemorated his victories in the two Dacain wars .</a:t>
            </a:r>
          </a:p>
          <a:p>
            <a:pPr/>
            <a:r>
              <a:t>The column stands over 100 feet high and is decorated with a strip of relief sculptor.</a:t>
            </a:r>
          </a:p>
          <a:p>
            <a:pPr/>
            <a:r>
              <a:t>The sculptural scenes on the3 column where decorated with paint and gilding and a gold covered statue of Trajan.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Parcel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Parcel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