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Gill Sans MT"/>
      </a:defRPr>
    </a:lvl1pPr>
    <a:lvl2pPr marL="0" marR="0" indent="4572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Gill Sans MT"/>
      </a:defRPr>
    </a:lvl2pPr>
    <a:lvl3pPr marL="0" marR="0" indent="9144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Gill Sans MT"/>
      </a:defRPr>
    </a:lvl3pPr>
    <a:lvl4pPr marL="0" marR="0" indent="13716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Gill Sans MT"/>
      </a:defRPr>
    </a:lvl4pPr>
    <a:lvl5pPr marL="0" marR="0" indent="18288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Gill Sans MT"/>
      </a:defRPr>
    </a:lvl5pPr>
    <a:lvl6pPr marL="0" marR="0" indent="22860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Gill Sans MT"/>
      </a:defRPr>
    </a:lvl6pPr>
    <a:lvl7pPr marL="0" marR="0" indent="27432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Gill Sans MT"/>
      </a:defRPr>
    </a:lvl7pPr>
    <a:lvl8pPr marL="0" marR="0" indent="32004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Gill Sans MT"/>
      </a:defRPr>
    </a:lvl8pPr>
    <a:lvl9pPr marL="0" marR="0" indent="36576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Gill Sans MT"/>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BDFCB"/>
          </a:solidFill>
        </a:fill>
      </a:tcStyle>
    </a:wholeTbl>
    <a:band2H>
      <a:tcTxStyle b="def" i="def"/>
      <a:tcStyle>
        <a:tcBdr/>
        <a:fill>
          <a:solidFill>
            <a:srgbClr val="FDF0E7"/>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BD2CC"/>
          </a:solidFill>
        </a:fill>
      </a:tcStyle>
    </a:wholeTbl>
    <a:band2H>
      <a:tcTxStyle b="def" i="def"/>
      <a:tcStyle>
        <a:tcBdr/>
        <a:fill>
          <a:solidFill>
            <a:srgbClr val="F5EAE7"/>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FDDDA"/>
          </a:solidFill>
        </a:fill>
      </a:tcStyle>
    </a:wholeTbl>
    <a:band2H>
      <a:tcTxStyle b="def" i="def"/>
      <a:tcStyle>
        <a:tcBdr/>
        <a:fill>
          <a:solidFill>
            <a:srgbClr val="F0EFED"/>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Shape 111"/>
          <p:cNvSpPr/>
          <p:nvPr>
            <p:ph type="sldImg"/>
          </p:nvPr>
        </p:nvSpPr>
        <p:spPr>
          <a:xfrm>
            <a:off x="1143000" y="685800"/>
            <a:ext cx="4572000" cy="3429000"/>
          </a:xfrm>
          <a:prstGeom prst="rect">
            <a:avLst/>
          </a:prstGeom>
        </p:spPr>
        <p:txBody>
          <a:bodyPr/>
          <a:lstStyle/>
          <a:p>
            <a:pPr/>
          </a:p>
        </p:txBody>
      </p:sp>
      <p:sp>
        <p:nvSpPr>
          <p:cNvPr id="112" name="Shape 112"/>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defRPr sz="1200">
        <a:latin typeface="+mn-lt"/>
        <a:ea typeface="+mn-ea"/>
        <a:cs typeface="+mn-cs"/>
        <a:sym typeface="Gill Sans MT"/>
      </a:defRPr>
    </a:lvl1pPr>
    <a:lvl2pPr indent="228600" defTabSz="457200" latinLnBrk="0">
      <a:defRPr sz="1200">
        <a:latin typeface="+mn-lt"/>
        <a:ea typeface="+mn-ea"/>
        <a:cs typeface="+mn-cs"/>
        <a:sym typeface="Gill Sans MT"/>
      </a:defRPr>
    </a:lvl2pPr>
    <a:lvl3pPr indent="457200" defTabSz="457200" latinLnBrk="0">
      <a:defRPr sz="1200">
        <a:latin typeface="+mn-lt"/>
        <a:ea typeface="+mn-ea"/>
        <a:cs typeface="+mn-cs"/>
        <a:sym typeface="Gill Sans MT"/>
      </a:defRPr>
    </a:lvl3pPr>
    <a:lvl4pPr indent="685800" defTabSz="457200" latinLnBrk="0">
      <a:defRPr sz="1200">
        <a:latin typeface="+mn-lt"/>
        <a:ea typeface="+mn-ea"/>
        <a:cs typeface="+mn-cs"/>
        <a:sym typeface="Gill Sans MT"/>
      </a:defRPr>
    </a:lvl4pPr>
    <a:lvl5pPr indent="914400" defTabSz="457200" latinLnBrk="0">
      <a:defRPr sz="1200">
        <a:latin typeface="+mn-lt"/>
        <a:ea typeface="+mn-ea"/>
        <a:cs typeface="+mn-cs"/>
        <a:sym typeface="Gill Sans MT"/>
      </a:defRPr>
    </a:lvl5pPr>
    <a:lvl6pPr indent="1143000" defTabSz="457200" latinLnBrk="0">
      <a:defRPr sz="1200">
        <a:latin typeface="+mn-lt"/>
        <a:ea typeface="+mn-ea"/>
        <a:cs typeface="+mn-cs"/>
        <a:sym typeface="Gill Sans MT"/>
      </a:defRPr>
    </a:lvl6pPr>
    <a:lvl7pPr indent="1371600" defTabSz="457200" latinLnBrk="0">
      <a:defRPr sz="1200">
        <a:latin typeface="+mn-lt"/>
        <a:ea typeface="+mn-ea"/>
        <a:cs typeface="+mn-cs"/>
        <a:sym typeface="Gill Sans MT"/>
      </a:defRPr>
    </a:lvl7pPr>
    <a:lvl8pPr indent="1600200" defTabSz="457200" latinLnBrk="0">
      <a:defRPr sz="1200">
        <a:latin typeface="+mn-lt"/>
        <a:ea typeface="+mn-ea"/>
        <a:cs typeface="+mn-cs"/>
        <a:sym typeface="Gill Sans MT"/>
      </a:defRPr>
    </a:lvl8pPr>
    <a:lvl9pPr indent="1828800" defTabSz="457200" latinLnBrk="0">
      <a:defRPr sz="1200">
        <a:latin typeface="+mn-lt"/>
        <a:ea typeface="+mn-ea"/>
        <a:cs typeface="+mn-cs"/>
        <a:sym typeface="Gill Sans MT"/>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Sp="1" showMasterPhAnim="1">
  <p:cSld name="Title Slide">
    <p:bg>
      <p:bgPr>
        <a:solidFill>
          <a:schemeClr val="accent2"/>
        </a:solidFill>
      </p:bgPr>
    </p:bg>
    <p:spTree>
      <p:nvGrpSpPr>
        <p:cNvPr id="1" name=""/>
        <p:cNvGrpSpPr/>
        <p:nvPr/>
      </p:nvGrpSpPr>
      <p:grpSpPr>
        <a:xfrm>
          <a:off x="0" y="0"/>
          <a:ext cx="0" cy="0"/>
          <a:chOff x="0" y="0"/>
          <a:chExt cx="0" cy="0"/>
        </a:xfrm>
      </p:grpSpPr>
      <p:sp>
        <p:nvSpPr>
          <p:cNvPr id="11" name="Title Text"/>
          <p:cNvSpPr txBox="1"/>
          <p:nvPr>
            <p:ph type="title"/>
          </p:nvPr>
        </p:nvSpPr>
        <p:spPr>
          <a:xfrm>
            <a:off x="1600200" y="2386744"/>
            <a:ext cx="8991600" cy="1645921"/>
          </a:xfrm>
          <a:prstGeom prst="rect">
            <a:avLst/>
          </a:prstGeom>
          <a:ln w="38100"/>
        </p:spPr>
        <p:txBody>
          <a:bodyPr/>
          <a:lstStyle>
            <a:lvl1pPr>
              <a:defRPr sz="3800"/>
            </a:lvl1pPr>
          </a:lstStyle>
          <a:p>
            <a:pPr/>
            <a:r>
              <a:t>Title Text</a:t>
            </a:r>
          </a:p>
        </p:txBody>
      </p:sp>
      <p:sp>
        <p:nvSpPr>
          <p:cNvPr id="12" name="Body Level One…"/>
          <p:cNvSpPr txBox="1"/>
          <p:nvPr>
            <p:ph type="body" sz="quarter" idx="1"/>
          </p:nvPr>
        </p:nvSpPr>
        <p:spPr>
          <a:xfrm>
            <a:off x="2695194" y="4352544"/>
            <a:ext cx="6801612" cy="1239895"/>
          </a:xfrm>
          <a:prstGeom prst="rect">
            <a:avLst/>
          </a:prstGeom>
        </p:spPr>
        <p:txBody>
          <a:bodyPr/>
          <a:lstStyle>
            <a:lvl1pPr marL="0" indent="0" algn="ctr">
              <a:buClrTx/>
              <a:buSzTx/>
              <a:buFontTx/>
              <a:buNone/>
              <a:defRPr sz="2000">
                <a:solidFill>
                  <a:srgbClr val="FFFFFF"/>
                </a:solidFill>
              </a:defRPr>
            </a:lvl1pPr>
            <a:lvl2pPr marL="0" indent="457200" algn="ctr">
              <a:buClrTx/>
              <a:buSzTx/>
              <a:buFontTx/>
              <a:buNone/>
              <a:defRPr sz="2000">
                <a:solidFill>
                  <a:srgbClr val="FFFFFF"/>
                </a:solidFill>
              </a:defRPr>
            </a:lvl2pPr>
            <a:lvl3pPr marL="0" indent="914400" algn="ctr">
              <a:buClrTx/>
              <a:buSzTx/>
              <a:buFontTx/>
              <a:buNone/>
              <a:defRPr sz="2000">
                <a:solidFill>
                  <a:srgbClr val="FFFFFF"/>
                </a:solidFill>
              </a:defRPr>
            </a:lvl3pPr>
            <a:lvl4pPr marL="0" indent="1371600" algn="ctr">
              <a:buClrTx/>
              <a:buSzTx/>
              <a:buFontTx/>
              <a:buNone/>
              <a:defRPr sz="2000">
                <a:solidFill>
                  <a:srgbClr val="FFFFFF"/>
                </a:solidFill>
              </a:defRPr>
            </a:lvl4pPr>
            <a:lvl5pPr marL="0" indent="1828800" algn="ctr">
              <a:buClrTx/>
              <a:buSzTx/>
              <a:buFontTx/>
              <a:buNone/>
              <a:defRPr sz="2000">
                <a:solidFill>
                  <a:srgbClr val="FFFFFF"/>
                </a:solidFill>
              </a:defRPr>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1" showMasterPhAnim="1">
  <p:cSld name="Title and Vertical Text">
    <p:spTree>
      <p:nvGrpSpPr>
        <p:cNvPr id="1" name=""/>
        <p:cNvGrpSpPr/>
        <p:nvPr/>
      </p:nvGrpSpPr>
      <p:grpSpPr>
        <a:xfrm>
          <a:off x="0" y="0"/>
          <a:ext cx="0" cy="0"/>
          <a:chOff x="0" y="0"/>
          <a:chExt cx="0" cy="0"/>
        </a:xfrm>
      </p:grpSpPr>
      <p:sp>
        <p:nvSpPr>
          <p:cNvPr id="94" name="Title Text"/>
          <p:cNvSpPr txBox="1"/>
          <p:nvPr>
            <p:ph type="title"/>
          </p:nvPr>
        </p:nvSpPr>
        <p:spPr>
          <a:xfrm>
            <a:off x="2231135" y="964691"/>
            <a:ext cx="7729730" cy="1188721"/>
          </a:xfrm>
          <a:prstGeom prst="rect">
            <a:avLst/>
          </a:prstGeom>
        </p:spPr>
        <p:txBody>
          <a:bodyPr/>
          <a:lstStyle/>
          <a:p>
            <a:pPr/>
            <a:r>
              <a:t>Title Text</a:t>
            </a:r>
          </a:p>
        </p:txBody>
      </p:sp>
      <p:sp>
        <p:nvSpPr>
          <p:cNvPr id="95" name="Body Level One…"/>
          <p:cNvSpPr txBox="1"/>
          <p:nvPr>
            <p:ph type="body" sz="half" idx="1"/>
          </p:nvPr>
        </p:nvSpPr>
        <p:spPr>
          <a:xfrm>
            <a:off x="2231135" y="2638044"/>
            <a:ext cx="7729730" cy="3101983"/>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9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1" showMasterPhAnim="1">
  <p:cSld name="Vertical Title and Text">
    <p:spTree>
      <p:nvGrpSpPr>
        <p:cNvPr id="1" name=""/>
        <p:cNvGrpSpPr/>
        <p:nvPr/>
      </p:nvGrpSpPr>
      <p:grpSpPr>
        <a:xfrm>
          <a:off x="0" y="0"/>
          <a:ext cx="0" cy="0"/>
          <a:chOff x="0" y="0"/>
          <a:chExt cx="0" cy="0"/>
        </a:xfrm>
      </p:grpSpPr>
      <p:sp>
        <p:nvSpPr>
          <p:cNvPr id="103" name="Title Text"/>
          <p:cNvSpPr txBox="1"/>
          <p:nvPr>
            <p:ph type="title"/>
          </p:nvPr>
        </p:nvSpPr>
        <p:spPr>
          <a:xfrm>
            <a:off x="8653112" y="937260"/>
            <a:ext cx="1298609" cy="4983480"/>
          </a:xfrm>
          <a:prstGeom prst="rect">
            <a:avLst/>
          </a:prstGeom>
        </p:spPr>
        <p:txBody>
          <a:bodyPr/>
          <a:lstStyle/>
          <a:p>
            <a:pPr/>
            <a:r>
              <a:t>Title Text</a:t>
            </a:r>
          </a:p>
        </p:txBody>
      </p:sp>
      <p:sp>
        <p:nvSpPr>
          <p:cNvPr id="104" name="Body Level One…"/>
          <p:cNvSpPr txBox="1"/>
          <p:nvPr>
            <p:ph type="body" sz="half" idx="1"/>
          </p:nvPr>
        </p:nvSpPr>
        <p:spPr>
          <a:xfrm>
            <a:off x="2231135" y="937260"/>
            <a:ext cx="6198490" cy="4983480"/>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10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Title and Content">
    <p:spTree>
      <p:nvGrpSpPr>
        <p:cNvPr id="1" name=""/>
        <p:cNvGrpSpPr/>
        <p:nvPr/>
      </p:nvGrpSpPr>
      <p:grpSpPr>
        <a:xfrm>
          <a:off x="0" y="0"/>
          <a:ext cx="0" cy="0"/>
          <a:chOff x="0" y="0"/>
          <a:chExt cx="0" cy="0"/>
        </a:xfrm>
      </p:grpSpPr>
      <p:sp>
        <p:nvSpPr>
          <p:cNvPr id="20" name="Title Text"/>
          <p:cNvSpPr txBox="1"/>
          <p:nvPr>
            <p:ph type="title"/>
          </p:nvPr>
        </p:nvSpPr>
        <p:spPr>
          <a:xfrm>
            <a:off x="2231135" y="964691"/>
            <a:ext cx="7729730" cy="1188721"/>
          </a:xfrm>
          <a:prstGeom prst="rect">
            <a:avLst/>
          </a:prstGeom>
        </p:spPr>
        <p:txBody>
          <a:bodyPr/>
          <a:lstStyle/>
          <a:p>
            <a:pPr/>
            <a:r>
              <a:t>Title Text</a:t>
            </a:r>
          </a:p>
        </p:txBody>
      </p:sp>
      <p:sp>
        <p:nvSpPr>
          <p:cNvPr id="21" name="Body Level One…"/>
          <p:cNvSpPr txBox="1"/>
          <p:nvPr>
            <p:ph type="body" sz="half" idx="1"/>
          </p:nvPr>
        </p:nvSpPr>
        <p:spPr>
          <a:xfrm>
            <a:off x="2231135" y="2638044"/>
            <a:ext cx="7729730" cy="3101983"/>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2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Section Header">
    <p:bg>
      <p:bgPr>
        <a:solidFill>
          <a:schemeClr val="accent1"/>
        </a:solidFill>
      </p:bgPr>
    </p:bg>
    <p:spTree>
      <p:nvGrpSpPr>
        <p:cNvPr id="1" name=""/>
        <p:cNvGrpSpPr/>
        <p:nvPr/>
      </p:nvGrpSpPr>
      <p:grpSpPr>
        <a:xfrm>
          <a:off x="0" y="0"/>
          <a:ext cx="0" cy="0"/>
          <a:chOff x="0" y="0"/>
          <a:chExt cx="0" cy="0"/>
        </a:xfrm>
      </p:grpSpPr>
      <p:sp>
        <p:nvSpPr>
          <p:cNvPr id="29" name="Title Text"/>
          <p:cNvSpPr txBox="1"/>
          <p:nvPr>
            <p:ph type="title"/>
          </p:nvPr>
        </p:nvSpPr>
        <p:spPr>
          <a:xfrm>
            <a:off x="1600200" y="2386744"/>
            <a:ext cx="8991600" cy="1645921"/>
          </a:xfrm>
          <a:prstGeom prst="rect">
            <a:avLst/>
          </a:prstGeom>
          <a:ln w="38100"/>
        </p:spPr>
        <p:txBody>
          <a:bodyPr/>
          <a:lstStyle>
            <a:lvl1pPr>
              <a:defRPr sz="3800"/>
            </a:lvl1pPr>
          </a:lstStyle>
          <a:p>
            <a:pPr/>
            <a:r>
              <a:t>Title Text</a:t>
            </a:r>
          </a:p>
        </p:txBody>
      </p:sp>
      <p:sp>
        <p:nvSpPr>
          <p:cNvPr id="30" name="Body Level One…"/>
          <p:cNvSpPr txBox="1"/>
          <p:nvPr>
            <p:ph type="body" sz="quarter" idx="1"/>
          </p:nvPr>
        </p:nvSpPr>
        <p:spPr>
          <a:xfrm>
            <a:off x="2695194" y="4352464"/>
            <a:ext cx="6801612" cy="1265083"/>
          </a:xfrm>
          <a:prstGeom prst="rect">
            <a:avLst/>
          </a:prstGeom>
        </p:spPr>
        <p:txBody>
          <a:bodyPr/>
          <a:lstStyle>
            <a:lvl1pPr marL="0" indent="0" algn="ctr">
              <a:buClrTx/>
              <a:buSzTx/>
              <a:buFontTx/>
              <a:buNone/>
              <a:defRPr sz="2000">
                <a:solidFill>
                  <a:srgbClr val="FFFFFF"/>
                </a:solidFill>
              </a:defRPr>
            </a:lvl1pPr>
            <a:lvl2pPr marL="0" indent="457200" algn="ctr">
              <a:buClrTx/>
              <a:buSzTx/>
              <a:buFontTx/>
              <a:buNone/>
              <a:defRPr sz="2000">
                <a:solidFill>
                  <a:srgbClr val="FFFFFF"/>
                </a:solidFill>
              </a:defRPr>
            </a:lvl2pPr>
            <a:lvl3pPr marL="0" indent="914400" algn="ctr">
              <a:buClrTx/>
              <a:buSzTx/>
              <a:buFontTx/>
              <a:buNone/>
              <a:defRPr sz="2000">
                <a:solidFill>
                  <a:srgbClr val="FFFFFF"/>
                </a:solidFill>
              </a:defRPr>
            </a:lvl3pPr>
            <a:lvl4pPr marL="0" indent="1371600" algn="ctr">
              <a:buClrTx/>
              <a:buSzTx/>
              <a:buFontTx/>
              <a:buNone/>
              <a:defRPr sz="2000">
                <a:solidFill>
                  <a:srgbClr val="FFFFFF"/>
                </a:solidFill>
              </a:defRPr>
            </a:lvl4pPr>
            <a:lvl5pPr marL="0" indent="1828800" algn="ctr">
              <a:buClrTx/>
              <a:buSzTx/>
              <a:buFontTx/>
              <a:buNone/>
              <a:defRPr sz="2000">
                <a:solidFill>
                  <a:srgbClr val="FFFFFF"/>
                </a:solidFill>
              </a:defRPr>
            </a:lvl5pPr>
          </a:lstStyle>
          <a:p>
            <a:pPr/>
            <a:r>
              <a:t>Body Level One</a:t>
            </a:r>
          </a:p>
          <a:p>
            <a:pPr lvl="1"/>
            <a:r>
              <a:t>Body Level Two</a:t>
            </a:r>
          </a:p>
          <a:p>
            <a:pPr lvl="2"/>
            <a:r>
              <a:t>Body Level Three</a:t>
            </a:r>
          </a:p>
          <a:p>
            <a:pPr lvl="3"/>
            <a:r>
              <a:t>Body Level Four</a:t>
            </a:r>
          </a:p>
          <a:p>
            <a:pPr lvl="4"/>
            <a:r>
              <a:t>Body Level Five</a:t>
            </a:r>
          </a:p>
        </p:txBody>
      </p:sp>
      <p:sp>
        <p:nvSpPr>
          <p:cNvPr id="3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Two Content">
    <p:spTree>
      <p:nvGrpSpPr>
        <p:cNvPr id="1" name=""/>
        <p:cNvGrpSpPr/>
        <p:nvPr/>
      </p:nvGrpSpPr>
      <p:grpSpPr>
        <a:xfrm>
          <a:off x="0" y="0"/>
          <a:ext cx="0" cy="0"/>
          <a:chOff x="0" y="0"/>
          <a:chExt cx="0" cy="0"/>
        </a:xfrm>
      </p:grpSpPr>
      <p:sp>
        <p:nvSpPr>
          <p:cNvPr id="38" name="Title Text"/>
          <p:cNvSpPr txBox="1"/>
          <p:nvPr>
            <p:ph type="title"/>
          </p:nvPr>
        </p:nvSpPr>
        <p:spPr>
          <a:xfrm>
            <a:off x="2231135" y="964691"/>
            <a:ext cx="7729730" cy="1188721"/>
          </a:xfrm>
          <a:prstGeom prst="rect">
            <a:avLst/>
          </a:prstGeom>
        </p:spPr>
        <p:txBody>
          <a:bodyPr/>
          <a:lstStyle/>
          <a:p>
            <a:pPr/>
            <a:r>
              <a:t>Title Text</a:t>
            </a:r>
          </a:p>
        </p:txBody>
      </p:sp>
      <p:sp>
        <p:nvSpPr>
          <p:cNvPr id="39" name="Body Level One…"/>
          <p:cNvSpPr txBox="1"/>
          <p:nvPr>
            <p:ph type="body" sz="quarter" idx="1"/>
          </p:nvPr>
        </p:nvSpPr>
        <p:spPr>
          <a:xfrm>
            <a:off x="1581911" y="2638044"/>
            <a:ext cx="4271773" cy="3101982"/>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4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1" showMasterPhAnim="1">
  <p:cSld name="Comparison">
    <p:spTree>
      <p:nvGrpSpPr>
        <p:cNvPr id="1" name=""/>
        <p:cNvGrpSpPr/>
        <p:nvPr/>
      </p:nvGrpSpPr>
      <p:grpSpPr>
        <a:xfrm>
          <a:off x="0" y="0"/>
          <a:ext cx="0" cy="0"/>
          <a:chOff x="0" y="0"/>
          <a:chExt cx="0" cy="0"/>
        </a:xfrm>
      </p:grpSpPr>
      <p:sp>
        <p:nvSpPr>
          <p:cNvPr id="47" name="Body Level One…"/>
          <p:cNvSpPr txBox="1"/>
          <p:nvPr>
            <p:ph type="body" sz="quarter" idx="1"/>
          </p:nvPr>
        </p:nvSpPr>
        <p:spPr>
          <a:xfrm>
            <a:off x="1583436" y="2313433"/>
            <a:ext cx="4270248" cy="704088"/>
          </a:xfrm>
          <a:prstGeom prst="rect">
            <a:avLst/>
          </a:prstGeom>
        </p:spPr>
        <p:txBody>
          <a:bodyPr anchor="b"/>
          <a:lstStyle>
            <a:lvl1pPr marL="0" indent="0" algn="ctr">
              <a:buClrTx/>
              <a:buSzTx/>
              <a:buFontTx/>
              <a:buNone/>
              <a:defRPr cap="all" spc="100" sz="1900">
                <a:solidFill>
                  <a:srgbClr val="6B8891"/>
                </a:solidFill>
              </a:defRPr>
            </a:lvl1pPr>
            <a:lvl2pPr marL="0" indent="457200" algn="ctr">
              <a:buClrTx/>
              <a:buSzTx/>
              <a:buFontTx/>
              <a:buNone/>
              <a:defRPr cap="all" spc="100" sz="1900">
                <a:solidFill>
                  <a:srgbClr val="6B8891"/>
                </a:solidFill>
              </a:defRPr>
            </a:lvl2pPr>
            <a:lvl3pPr marL="0" indent="914400" algn="ctr">
              <a:buClrTx/>
              <a:buSzTx/>
              <a:buFontTx/>
              <a:buNone/>
              <a:defRPr cap="all" spc="100" sz="1900">
                <a:solidFill>
                  <a:srgbClr val="6B8891"/>
                </a:solidFill>
              </a:defRPr>
            </a:lvl3pPr>
            <a:lvl4pPr marL="0" indent="1371600" algn="ctr">
              <a:buClrTx/>
              <a:buSzTx/>
              <a:buFontTx/>
              <a:buNone/>
              <a:defRPr cap="all" spc="100" sz="1900">
                <a:solidFill>
                  <a:srgbClr val="6B8891"/>
                </a:solidFill>
              </a:defRPr>
            </a:lvl4pPr>
            <a:lvl5pPr marL="0" indent="1828800" algn="ctr">
              <a:buClrTx/>
              <a:buSzTx/>
              <a:buFontTx/>
              <a:buNone/>
              <a:defRPr cap="all" spc="100" sz="1900">
                <a:solidFill>
                  <a:srgbClr val="6B8891"/>
                </a:solidFill>
              </a:defRPr>
            </a:lvl5pPr>
          </a:lstStyle>
          <a:p>
            <a:pPr/>
            <a:r>
              <a:t>Body Level One</a:t>
            </a:r>
          </a:p>
          <a:p>
            <a:pPr lvl="1"/>
            <a:r>
              <a:t>Body Level Two</a:t>
            </a:r>
          </a:p>
          <a:p>
            <a:pPr lvl="2"/>
            <a:r>
              <a:t>Body Level Three</a:t>
            </a:r>
          </a:p>
          <a:p>
            <a:pPr lvl="3"/>
            <a:r>
              <a:t>Body Level Four</a:t>
            </a:r>
          </a:p>
          <a:p>
            <a:pPr lvl="4"/>
            <a:r>
              <a:t>Body Level Five</a:t>
            </a:r>
          </a:p>
        </p:txBody>
      </p:sp>
      <p:sp>
        <p:nvSpPr>
          <p:cNvPr id="48" name="Text Placeholder 4"/>
          <p:cNvSpPr/>
          <p:nvPr>
            <p:ph type="body" sz="quarter" idx="13"/>
          </p:nvPr>
        </p:nvSpPr>
        <p:spPr>
          <a:xfrm>
            <a:off x="6338315" y="2313433"/>
            <a:ext cx="4270249" cy="704088"/>
          </a:xfrm>
          <a:prstGeom prst="rect">
            <a:avLst/>
          </a:prstGeom>
        </p:spPr>
        <p:txBody>
          <a:bodyPr anchor="b"/>
          <a:lstStyle/>
          <a:p>
            <a:pPr marL="0" indent="0" algn="ctr">
              <a:buClrTx/>
              <a:buSzTx/>
              <a:buFontTx/>
              <a:buNone/>
              <a:defRPr cap="all" spc="100" sz="1900">
                <a:solidFill>
                  <a:srgbClr val="6B8891"/>
                </a:solidFill>
              </a:defRPr>
            </a:pPr>
          </a:p>
        </p:txBody>
      </p:sp>
      <p:sp>
        <p:nvSpPr>
          <p:cNvPr id="49" name="Title Text"/>
          <p:cNvSpPr txBox="1"/>
          <p:nvPr>
            <p:ph type="title"/>
          </p:nvPr>
        </p:nvSpPr>
        <p:spPr>
          <a:xfrm>
            <a:off x="2231135" y="964691"/>
            <a:ext cx="7729730" cy="1188721"/>
          </a:xfrm>
          <a:prstGeom prst="rect">
            <a:avLst/>
          </a:prstGeom>
        </p:spPr>
        <p:txBody>
          <a:bodyPr/>
          <a:lstStyle/>
          <a:p>
            <a:pPr/>
            <a:r>
              <a:t>Title Text</a:t>
            </a:r>
          </a:p>
        </p:txBody>
      </p:sp>
      <p:sp>
        <p:nvSpPr>
          <p:cNvPr id="5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1" showMasterPhAnim="1">
  <p:cSld name="Title Only">
    <p:spTree>
      <p:nvGrpSpPr>
        <p:cNvPr id="1" name=""/>
        <p:cNvGrpSpPr/>
        <p:nvPr/>
      </p:nvGrpSpPr>
      <p:grpSpPr>
        <a:xfrm>
          <a:off x="0" y="0"/>
          <a:ext cx="0" cy="0"/>
          <a:chOff x="0" y="0"/>
          <a:chExt cx="0" cy="0"/>
        </a:xfrm>
      </p:grpSpPr>
      <p:sp>
        <p:nvSpPr>
          <p:cNvPr id="57" name="Title Text"/>
          <p:cNvSpPr txBox="1"/>
          <p:nvPr>
            <p:ph type="title"/>
          </p:nvPr>
        </p:nvSpPr>
        <p:spPr>
          <a:xfrm>
            <a:off x="2231135" y="964691"/>
            <a:ext cx="7729730" cy="1188721"/>
          </a:xfrm>
          <a:prstGeom prst="rect">
            <a:avLst/>
          </a:prstGeom>
        </p:spPr>
        <p:txBody>
          <a:bodyPr/>
          <a:lstStyle/>
          <a:p>
            <a:pPr/>
            <a:r>
              <a:t>Title Text</a:t>
            </a: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1" showMasterPhAnim="1">
  <p:cSld name="Blank">
    <p:spTree>
      <p:nvGrpSpPr>
        <p:cNvPr id="1" name=""/>
        <p:cNvGrpSpPr/>
        <p:nvPr/>
      </p:nvGrpSpPr>
      <p:grpSpPr>
        <a:xfrm>
          <a:off x="0" y="0"/>
          <a:ext cx="0" cy="0"/>
          <a:chOff x="0" y="0"/>
          <a:chExt cx="0" cy="0"/>
        </a:xfrm>
      </p:grpSpPr>
      <p:sp>
        <p:nvSpPr>
          <p:cNvPr id="6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1" showMasterPhAnim="1">
  <p:cSld name="Content with Caption">
    <p:spTree>
      <p:nvGrpSpPr>
        <p:cNvPr id="1" name=""/>
        <p:cNvGrpSpPr/>
        <p:nvPr/>
      </p:nvGrpSpPr>
      <p:grpSpPr>
        <a:xfrm>
          <a:off x="0" y="0"/>
          <a:ext cx="0" cy="0"/>
          <a:chOff x="0" y="0"/>
          <a:chExt cx="0" cy="0"/>
        </a:xfrm>
      </p:grpSpPr>
      <p:sp>
        <p:nvSpPr>
          <p:cNvPr id="72" name="Rectangle 25"/>
          <p:cNvSpPr/>
          <p:nvPr/>
        </p:nvSpPr>
        <p:spPr>
          <a:xfrm>
            <a:off x="0" y="0"/>
            <a:ext cx="6096000" cy="6858000"/>
          </a:xfrm>
          <a:prstGeom prst="rect">
            <a:avLst/>
          </a:prstGeom>
          <a:solidFill>
            <a:schemeClr val="accent2"/>
          </a:solidFill>
          <a:ln w="12700">
            <a:miter lim="400000"/>
          </a:ln>
        </p:spPr>
        <p:txBody>
          <a:bodyPr lIns="45719" rIns="45719"/>
          <a:lstStyle/>
          <a:p>
            <a:pPr/>
          </a:p>
        </p:txBody>
      </p:sp>
      <p:sp>
        <p:nvSpPr>
          <p:cNvPr id="73" name="Title Text"/>
          <p:cNvSpPr txBox="1"/>
          <p:nvPr>
            <p:ph type="title"/>
          </p:nvPr>
        </p:nvSpPr>
        <p:spPr>
          <a:xfrm>
            <a:off x="804672" y="2243827"/>
            <a:ext cx="4486656" cy="1141498"/>
          </a:xfrm>
          <a:prstGeom prst="rect">
            <a:avLst/>
          </a:prstGeom>
        </p:spPr>
        <p:txBody>
          <a:bodyPr/>
          <a:lstStyle>
            <a:lvl1pPr>
              <a:defRPr sz="2200"/>
            </a:lvl1pPr>
          </a:lstStyle>
          <a:p>
            <a:pPr/>
            <a:r>
              <a:t>Title Text</a:t>
            </a:r>
          </a:p>
        </p:txBody>
      </p:sp>
      <p:sp>
        <p:nvSpPr>
          <p:cNvPr id="74" name="Body Level One…"/>
          <p:cNvSpPr txBox="1"/>
          <p:nvPr>
            <p:ph type="body" sz="half" idx="1"/>
          </p:nvPr>
        </p:nvSpPr>
        <p:spPr>
          <a:xfrm>
            <a:off x="6736080" y="804672"/>
            <a:ext cx="4815841" cy="5248656"/>
          </a:xfrm>
          <a:prstGeom prst="rect">
            <a:avLst/>
          </a:prstGeom>
        </p:spPr>
        <p:txBody>
          <a:bodyPr/>
          <a:lstStyle>
            <a:lvl1pPr>
              <a:defRPr sz="1900">
                <a:solidFill>
                  <a:srgbClr val="000000"/>
                </a:solidFill>
              </a:defRPr>
            </a:lvl1pPr>
            <a:lvl2pPr marL="500062" indent="-271462">
              <a:defRPr sz="1900">
                <a:solidFill>
                  <a:srgbClr val="000000"/>
                </a:solidFill>
              </a:defRPr>
            </a:lvl2pPr>
            <a:lvl3pPr marL="728662" indent="-271462">
              <a:defRPr sz="1900">
                <a:solidFill>
                  <a:srgbClr val="000000"/>
                </a:solidFill>
              </a:defRPr>
            </a:lvl3pPr>
            <a:lvl4pPr marL="957262" indent="-271462">
              <a:defRPr sz="1900">
                <a:solidFill>
                  <a:srgbClr val="000000"/>
                </a:solidFill>
              </a:defRPr>
            </a:lvl4pPr>
            <a:lvl5pPr marL="1185862" indent="-271462">
              <a:defRPr sz="1900">
                <a:solidFill>
                  <a:srgbClr val="000000"/>
                </a:solidFill>
              </a:defRPr>
            </a:lvl5pPr>
          </a:lstStyle>
          <a:p>
            <a:pPr/>
            <a:r>
              <a:t>Body Level One</a:t>
            </a:r>
          </a:p>
          <a:p>
            <a:pPr lvl="1"/>
            <a:r>
              <a:t>Body Level Two</a:t>
            </a:r>
          </a:p>
          <a:p>
            <a:pPr lvl="2"/>
            <a:r>
              <a:t>Body Level Three</a:t>
            </a:r>
          </a:p>
          <a:p>
            <a:pPr lvl="3"/>
            <a:r>
              <a:t>Body Level Four</a:t>
            </a:r>
          </a:p>
          <a:p>
            <a:pPr lvl="4"/>
            <a:r>
              <a:t>Body Level Five</a:t>
            </a:r>
          </a:p>
        </p:txBody>
      </p:sp>
      <p:sp>
        <p:nvSpPr>
          <p:cNvPr id="75" name="Text Placeholder 3"/>
          <p:cNvSpPr/>
          <p:nvPr>
            <p:ph type="body" sz="quarter" idx="13"/>
          </p:nvPr>
        </p:nvSpPr>
        <p:spPr>
          <a:xfrm>
            <a:off x="1115567" y="3549917"/>
            <a:ext cx="3794760" cy="2194037"/>
          </a:xfrm>
          <a:prstGeom prst="rect">
            <a:avLst/>
          </a:prstGeom>
        </p:spPr>
        <p:txBody>
          <a:bodyPr/>
          <a:lstStyle/>
          <a:p>
            <a:pPr marL="0" indent="0" algn="ctr">
              <a:buClrTx/>
              <a:buSzTx/>
              <a:buFontTx/>
              <a:buNone/>
              <a:defRPr sz="1500">
                <a:solidFill>
                  <a:srgbClr val="FFFFFF"/>
                </a:solidFill>
              </a:defRPr>
            </a:pPr>
          </a:p>
        </p:txBody>
      </p:sp>
      <p:sp>
        <p:nvSpPr>
          <p:cNvPr id="7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1" showMasterPhAnim="1">
  <p:cSld name="Picture with Caption">
    <p:spTree>
      <p:nvGrpSpPr>
        <p:cNvPr id="1" name=""/>
        <p:cNvGrpSpPr/>
        <p:nvPr/>
      </p:nvGrpSpPr>
      <p:grpSpPr>
        <a:xfrm>
          <a:off x="0" y="0"/>
          <a:ext cx="0" cy="0"/>
          <a:chOff x="0" y="0"/>
          <a:chExt cx="0" cy="0"/>
        </a:xfrm>
      </p:grpSpPr>
      <p:sp>
        <p:nvSpPr>
          <p:cNvPr id="83" name="Rectangle 17"/>
          <p:cNvSpPr/>
          <p:nvPr/>
        </p:nvSpPr>
        <p:spPr>
          <a:xfrm>
            <a:off x="-1" y="0"/>
            <a:ext cx="6096001" cy="6858000"/>
          </a:xfrm>
          <a:prstGeom prst="rect">
            <a:avLst/>
          </a:prstGeom>
          <a:solidFill>
            <a:schemeClr val="accent2"/>
          </a:solidFill>
          <a:ln w="12700">
            <a:miter lim="400000"/>
          </a:ln>
        </p:spPr>
        <p:txBody>
          <a:bodyPr lIns="45719" rIns="45719"/>
          <a:lstStyle/>
          <a:p>
            <a:pPr/>
          </a:p>
        </p:txBody>
      </p:sp>
      <p:sp>
        <p:nvSpPr>
          <p:cNvPr id="84" name="Title Text"/>
          <p:cNvSpPr txBox="1"/>
          <p:nvPr>
            <p:ph type="title"/>
          </p:nvPr>
        </p:nvSpPr>
        <p:spPr>
          <a:xfrm>
            <a:off x="808522" y="2243827"/>
            <a:ext cx="4495000" cy="1134642"/>
          </a:xfrm>
          <a:prstGeom prst="rect">
            <a:avLst/>
          </a:prstGeom>
        </p:spPr>
        <p:txBody>
          <a:bodyPr/>
          <a:lstStyle>
            <a:lvl1pPr>
              <a:defRPr sz="2200"/>
            </a:lvl1pPr>
          </a:lstStyle>
          <a:p>
            <a:pPr/>
            <a:r>
              <a:t>Title Text</a:t>
            </a:r>
          </a:p>
        </p:txBody>
      </p:sp>
      <p:sp>
        <p:nvSpPr>
          <p:cNvPr id="85" name="Picture Placeholder 2"/>
          <p:cNvSpPr/>
          <p:nvPr>
            <p:ph type="pic" idx="13"/>
          </p:nvPr>
        </p:nvSpPr>
        <p:spPr>
          <a:xfrm>
            <a:off x="6095998" y="0"/>
            <a:ext cx="6102098" cy="6858000"/>
          </a:xfrm>
          <a:prstGeom prst="rect">
            <a:avLst/>
          </a:prstGeom>
        </p:spPr>
        <p:txBody>
          <a:bodyPr lIns="91439" rIns="91439">
            <a:noAutofit/>
          </a:bodyPr>
          <a:lstStyle/>
          <a:p>
            <a:pPr/>
          </a:p>
        </p:txBody>
      </p:sp>
      <p:sp>
        <p:nvSpPr>
          <p:cNvPr id="86" name="Body Level One…"/>
          <p:cNvSpPr txBox="1"/>
          <p:nvPr>
            <p:ph type="body" sz="quarter" idx="1"/>
          </p:nvPr>
        </p:nvSpPr>
        <p:spPr>
          <a:xfrm>
            <a:off x="1115567" y="3549917"/>
            <a:ext cx="3794761" cy="2194038"/>
          </a:xfrm>
          <a:prstGeom prst="rect">
            <a:avLst/>
          </a:prstGeom>
        </p:spPr>
        <p:txBody>
          <a:bodyPr/>
          <a:lstStyle>
            <a:lvl1pPr marL="0" indent="0" algn="ctr">
              <a:buClrTx/>
              <a:buSzTx/>
              <a:buFontTx/>
              <a:buNone/>
              <a:defRPr sz="1500">
                <a:solidFill>
                  <a:srgbClr val="FFFFFF"/>
                </a:solidFill>
              </a:defRPr>
            </a:lvl1pPr>
            <a:lvl2pPr marL="0" indent="457200" algn="ctr">
              <a:buClrTx/>
              <a:buSzTx/>
              <a:buFontTx/>
              <a:buNone/>
              <a:defRPr sz="1500">
                <a:solidFill>
                  <a:srgbClr val="FFFFFF"/>
                </a:solidFill>
              </a:defRPr>
            </a:lvl2pPr>
            <a:lvl3pPr marL="0" indent="914400" algn="ctr">
              <a:buClrTx/>
              <a:buSzTx/>
              <a:buFontTx/>
              <a:buNone/>
              <a:defRPr sz="1500">
                <a:solidFill>
                  <a:srgbClr val="FFFFFF"/>
                </a:solidFill>
              </a:defRPr>
            </a:lvl3pPr>
            <a:lvl4pPr marL="0" indent="1371600" algn="ctr">
              <a:buClrTx/>
              <a:buSzTx/>
              <a:buFontTx/>
              <a:buNone/>
              <a:defRPr sz="1500">
                <a:solidFill>
                  <a:srgbClr val="FFFFFF"/>
                </a:solidFill>
              </a:defRPr>
            </a:lvl4pPr>
            <a:lvl5pPr marL="0" indent="1828800" algn="ctr">
              <a:buClrTx/>
              <a:buSzTx/>
              <a:buFontTx/>
              <a:buNone/>
              <a:defRPr sz="1500">
                <a:solidFill>
                  <a:srgbClr val="FFFFFF"/>
                </a:solidFill>
              </a:defRPr>
            </a:lvl5pPr>
          </a:lstStyle>
          <a:p>
            <a:pPr/>
            <a:r>
              <a:t>Body Level One</a:t>
            </a:r>
          </a:p>
          <a:p>
            <a:pPr lvl="1"/>
            <a:r>
              <a:t>Body Level Two</a:t>
            </a:r>
          </a:p>
          <a:p>
            <a:pPr lvl="2"/>
            <a:r>
              <a:t>Body Level Three</a:t>
            </a:r>
          </a:p>
          <a:p>
            <a:pPr lvl="3"/>
            <a:r>
              <a:t>Body Level Four</a:t>
            </a:r>
          </a:p>
          <a:p>
            <a:pPr lvl="4"/>
            <a:r>
              <a:t>Body Level Five</a:t>
            </a:r>
          </a:p>
        </p:txBody>
      </p:sp>
      <p:sp>
        <p:nvSpPr>
          <p:cNvPr id="87"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2F2F2"/>
        </a:solidFill>
      </p:bgPr>
    </p:bg>
    <p:spTree>
      <p:nvGrpSpPr>
        <p:cNvPr id="1" name=""/>
        <p:cNvGrpSpPr/>
        <p:nvPr/>
      </p:nvGrpSpPr>
      <p:grpSpPr>
        <a:xfrm>
          <a:off x="0" y="0"/>
          <a:ext cx="0" cy="0"/>
          <a:chOff x="0" y="0"/>
          <a:chExt cx="0" cy="0"/>
        </a:xfrm>
      </p:grpSpPr>
      <p:sp>
        <p:nvSpPr>
          <p:cNvPr id="2" name="Title Text"/>
          <p:cNvSpPr txBox="1"/>
          <p:nvPr>
            <p:ph type="title"/>
          </p:nvPr>
        </p:nvSpPr>
        <p:spPr>
          <a:xfrm>
            <a:off x="609600" y="274637"/>
            <a:ext cx="10972800" cy="1143001"/>
          </a:xfrm>
          <a:prstGeom prst="rect">
            <a:avLst/>
          </a:prstGeom>
          <a:solidFill>
            <a:srgbClr val="FFFFFF"/>
          </a:solidFill>
          <a:ln w="31750" cap="sq">
            <a:solidFill>
              <a:srgbClr val="404040"/>
            </a:solidFill>
            <a:miter/>
          </a:ln>
          <a:extLst>
            <a:ext uri="{C572A759-6A51-4108-AA02-DFA0A04FC94B}">
              <ma14:wrappingTextBoxFlag xmlns:ma14="http://schemas.microsoft.com/office/mac/drawingml/2011/main" val="1"/>
            </a:ext>
          </a:extLst>
        </p:spPr>
        <p:txBody>
          <a:bodyPr lIns="182879" tIns="182879" rIns="182879" bIns="182879" anchor="ctr">
            <a:normAutofit fontScale="100000" lnSpcReduction="0"/>
          </a:bodyPr>
          <a:lstStyle/>
          <a:p>
            <a:pPr/>
            <a:r>
              <a:t>Title Text</a:t>
            </a:r>
          </a:p>
        </p:txBody>
      </p:sp>
      <p:sp>
        <p:nvSpPr>
          <p:cNvPr id="3" name="Body Level One…"/>
          <p:cNvSpPr txBox="1"/>
          <p:nvPr>
            <p:ph type="body" idx="1"/>
          </p:nvPr>
        </p:nvSpPr>
        <p:spPr>
          <a:xfrm>
            <a:off x="609600" y="1600200"/>
            <a:ext cx="10972800" cy="5257800"/>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10758922" y="6299962"/>
            <a:ext cx="365761" cy="201677"/>
          </a:xfrm>
          <a:prstGeom prst="rect">
            <a:avLst/>
          </a:prstGeom>
          <a:solidFill>
            <a:srgbClr val="1D1D1D">
              <a:alpha val="70000"/>
            </a:srgbClr>
          </a:solidFill>
          <a:ln w="12700">
            <a:miter lim="400000"/>
          </a:ln>
        </p:spPr>
        <p:txBody>
          <a:bodyPr lIns="18288" tIns="18288" rIns="18288" bIns="18288" anchor="ctr">
            <a:spAutoFit/>
          </a:bodyPr>
          <a:lstStyle>
            <a:lvl1pPr algn="ctr">
              <a:defRPr sz="1100">
                <a:solidFill>
                  <a:srgbClr val="FFFFFF"/>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ransition xmlns:p14="http://schemas.microsoft.com/office/powerpoint/2010/main" spd="med" advClick="1"/>
  <p:txStyles>
    <p:titleStyle>
      <a:lvl1pPr marL="0" marR="0" indent="0" algn="ctr" defTabSz="914400" rtl="0" latinLnBrk="0">
        <a:lnSpc>
          <a:spcPct val="90000"/>
        </a:lnSpc>
        <a:spcBef>
          <a:spcPts val="0"/>
        </a:spcBef>
        <a:spcAft>
          <a:spcPts val="0"/>
        </a:spcAft>
        <a:buClrTx/>
        <a:buSzTx/>
        <a:buFontTx/>
        <a:buNone/>
        <a:tabLst/>
        <a:defRPr b="0" baseline="0" cap="all" i="0" spc="200" strike="noStrike" sz="2800" u="none">
          <a:ln>
            <a:noFill/>
          </a:ln>
          <a:solidFill>
            <a:srgbClr val="262626"/>
          </a:solidFill>
          <a:uFillTx/>
          <a:latin typeface="+mn-lt"/>
          <a:ea typeface="+mn-ea"/>
          <a:cs typeface="+mn-cs"/>
          <a:sym typeface="Gill Sans MT"/>
        </a:defRPr>
      </a:lvl1pPr>
      <a:lvl2pPr marL="0" marR="0" indent="0" algn="ctr" defTabSz="914400" rtl="0" latinLnBrk="0">
        <a:lnSpc>
          <a:spcPct val="90000"/>
        </a:lnSpc>
        <a:spcBef>
          <a:spcPts val="0"/>
        </a:spcBef>
        <a:spcAft>
          <a:spcPts val="0"/>
        </a:spcAft>
        <a:buClrTx/>
        <a:buSzTx/>
        <a:buFontTx/>
        <a:buNone/>
        <a:tabLst/>
        <a:defRPr b="0" baseline="0" cap="all" i="0" spc="200" strike="noStrike" sz="2800" u="none">
          <a:ln>
            <a:noFill/>
          </a:ln>
          <a:solidFill>
            <a:srgbClr val="262626"/>
          </a:solidFill>
          <a:uFillTx/>
          <a:latin typeface="+mn-lt"/>
          <a:ea typeface="+mn-ea"/>
          <a:cs typeface="+mn-cs"/>
          <a:sym typeface="Gill Sans MT"/>
        </a:defRPr>
      </a:lvl2pPr>
      <a:lvl3pPr marL="0" marR="0" indent="0" algn="ctr" defTabSz="914400" rtl="0" latinLnBrk="0">
        <a:lnSpc>
          <a:spcPct val="90000"/>
        </a:lnSpc>
        <a:spcBef>
          <a:spcPts val="0"/>
        </a:spcBef>
        <a:spcAft>
          <a:spcPts val="0"/>
        </a:spcAft>
        <a:buClrTx/>
        <a:buSzTx/>
        <a:buFontTx/>
        <a:buNone/>
        <a:tabLst/>
        <a:defRPr b="0" baseline="0" cap="all" i="0" spc="200" strike="noStrike" sz="2800" u="none">
          <a:ln>
            <a:noFill/>
          </a:ln>
          <a:solidFill>
            <a:srgbClr val="262626"/>
          </a:solidFill>
          <a:uFillTx/>
          <a:latin typeface="+mn-lt"/>
          <a:ea typeface="+mn-ea"/>
          <a:cs typeface="+mn-cs"/>
          <a:sym typeface="Gill Sans MT"/>
        </a:defRPr>
      </a:lvl3pPr>
      <a:lvl4pPr marL="0" marR="0" indent="0" algn="ctr" defTabSz="914400" rtl="0" latinLnBrk="0">
        <a:lnSpc>
          <a:spcPct val="90000"/>
        </a:lnSpc>
        <a:spcBef>
          <a:spcPts val="0"/>
        </a:spcBef>
        <a:spcAft>
          <a:spcPts val="0"/>
        </a:spcAft>
        <a:buClrTx/>
        <a:buSzTx/>
        <a:buFontTx/>
        <a:buNone/>
        <a:tabLst/>
        <a:defRPr b="0" baseline="0" cap="all" i="0" spc="200" strike="noStrike" sz="2800" u="none">
          <a:ln>
            <a:noFill/>
          </a:ln>
          <a:solidFill>
            <a:srgbClr val="262626"/>
          </a:solidFill>
          <a:uFillTx/>
          <a:latin typeface="+mn-lt"/>
          <a:ea typeface="+mn-ea"/>
          <a:cs typeface="+mn-cs"/>
          <a:sym typeface="Gill Sans MT"/>
        </a:defRPr>
      </a:lvl4pPr>
      <a:lvl5pPr marL="0" marR="0" indent="0" algn="ctr" defTabSz="914400" rtl="0" latinLnBrk="0">
        <a:lnSpc>
          <a:spcPct val="90000"/>
        </a:lnSpc>
        <a:spcBef>
          <a:spcPts val="0"/>
        </a:spcBef>
        <a:spcAft>
          <a:spcPts val="0"/>
        </a:spcAft>
        <a:buClrTx/>
        <a:buSzTx/>
        <a:buFontTx/>
        <a:buNone/>
        <a:tabLst/>
        <a:defRPr b="0" baseline="0" cap="all" i="0" spc="200" strike="noStrike" sz="2800" u="none">
          <a:ln>
            <a:noFill/>
          </a:ln>
          <a:solidFill>
            <a:srgbClr val="262626"/>
          </a:solidFill>
          <a:uFillTx/>
          <a:latin typeface="+mn-lt"/>
          <a:ea typeface="+mn-ea"/>
          <a:cs typeface="+mn-cs"/>
          <a:sym typeface="Gill Sans MT"/>
        </a:defRPr>
      </a:lvl5pPr>
      <a:lvl6pPr marL="0" marR="0" indent="0" algn="ctr" defTabSz="914400" rtl="0" latinLnBrk="0">
        <a:lnSpc>
          <a:spcPct val="90000"/>
        </a:lnSpc>
        <a:spcBef>
          <a:spcPts val="0"/>
        </a:spcBef>
        <a:spcAft>
          <a:spcPts val="0"/>
        </a:spcAft>
        <a:buClrTx/>
        <a:buSzTx/>
        <a:buFontTx/>
        <a:buNone/>
        <a:tabLst/>
        <a:defRPr b="0" baseline="0" cap="all" i="0" spc="200" strike="noStrike" sz="2800" u="none">
          <a:ln>
            <a:noFill/>
          </a:ln>
          <a:solidFill>
            <a:srgbClr val="262626"/>
          </a:solidFill>
          <a:uFillTx/>
          <a:latin typeface="+mn-lt"/>
          <a:ea typeface="+mn-ea"/>
          <a:cs typeface="+mn-cs"/>
          <a:sym typeface="Gill Sans MT"/>
        </a:defRPr>
      </a:lvl6pPr>
      <a:lvl7pPr marL="0" marR="0" indent="0" algn="ctr" defTabSz="914400" rtl="0" latinLnBrk="0">
        <a:lnSpc>
          <a:spcPct val="90000"/>
        </a:lnSpc>
        <a:spcBef>
          <a:spcPts val="0"/>
        </a:spcBef>
        <a:spcAft>
          <a:spcPts val="0"/>
        </a:spcAft>
        <a:buClrTx/>
        <a:buSzTx/>
        <a:buFontTx/>
        <a:buNone/>
        <a:tabLst/>
        <a:defRPr b="0" baseline="0" cap="all" i="0" spc="200" strike="noStrike" sz="2800" u="none">
          <a:ln>
            <a:noFill/>
          </a:ln>
          <a:solidFill>
            <a:srgbClr val="262626"/>
          </a:solidFill>
          <a:uFillTx/>
          <a:latin typeface="+mn-lt"/>
          <a:ea typeface="+mn-ea"/>
          <a:cs typeface="+mn-cs"/>
          <a:sym typeface="Gill Sans MT"/>
        </a:defRPr>
      </a:lvl7pPr>
      <a:lvl8pPr marL="0" marR="0" indent="0" algn="ctr" defTabSz="914400" rtl="0" latinLnBrk="0">
        <a:lnSpc>
          <a:spcPct val="90000"/>
        </a:lnSpc>
        <a:spcBef>
          <a:spcPts val="0"/>
        </a:spcBef>
        <a:spcAft>
          <a:spcPts val="0"/>
        </a:spcAft>
        <a:buClrTx/>
        <a:buSzTx/>
        <a:buFontTx/>
        <a:buNone/>
        <a:tabLst/>
        <a:defRPr b="0" baseline="0" cap="all" i="0" spc="200" strike="noStrike" sz="2800" u="none">
          <a:ln>
            <a:noFill/>
          </a:ln>
          <a:solidFill>
            <a:srgbClr val="262626"/>
          </a:solidFill>
          <a:uFillTx/>
          <a:latin typeface="+mn-lt"/>
          <a:ea typeface="+mn-ea"/>
          <a:cs typeface="+mn-cs"/>
          <a:sym typeface="Gill Sans MT"/>
        </a:defRPr>
      </a:lvl8pPr>
      <a:lvl9pPr marL="0" marR="0" indent="0" algn="ctr" defTabSz="914400" rtl="0" latinLnBrk="0">
        <a:lnSpc>
          <a:spcPct val="90000"/>
        </a:lnSpc>
        <a:spcBef>
          <a:spcPts val="0"/>
        </a:spcBef>
        <a:spcAft>
          <a:spcPts val="0"/>
        </a:spcAft>
        <a:buClrTx/>
        <a:buSzTx/>
        <a:buFontTx/>
        <a:buNone/>
        <a:tabLst/>
        <a:defRPr b="0" baseline="0" cap="all" i="0" spc="200" strike="noStrike" sz="2800" u="none">
          <a:ln>
            <a:noFill/>
          </a:ln>
          <a:solidFill>
            <a:srgbClr val="262626"/>
          </a:solidFill>
          <a:uFillTx/>
          <a:latin typeface="+mn-lt"/>
          <a:ea typeface="+mn-ea"/>
          <a:cs typeface="+mn-cs"/>
          <a:sym typeface="Gill Sans MT"/>
        </a:defRPr>
      </a:lvl9pPr>
    </p:titleStyle>
    <p:bodyStyle>
      <a:lvl1pPr marL="228600" marR="0" indent="-228600" algn="l" defTabSz="914400" rtl="0" latinLnBrk="0">
        <a:lnSpc>
          <a:spcPct val="100000"/>
        </a:lnSpc>
        <a:spcBef>
          <a:spcPts val="1000"/>
        </a:spcBef>
        <a:spcAft>
          <a:spcPts val="0"/>
        </a:spcAft>
        <a:buClr>
          <a:schemeClr val="accent2"/>
        </a:buClr>
        <a:buSzPct val="100000"/>
        <a:buFont typeface="Arial"/>
        <a:buChar char="•"/>
        <a:tabLst/>
        <a:defRPr b="0" baseline="0" cap="none" i="0" spc="0" strike="noStrike" sz="1800" u="none">
          <a:ln>
            <a:noFill/>
          </a:ln>
          <a:solidFill>
            <a:srgbClr val="262626"/>
          </a:solidFill>
          <a:uFillTx/>
          <a:latin typeface="+mn-lt"/>
          <a:ea typeface="+mn-ea"/>
          <a:cs typeface="+mn-cs"/>
          <a:sym typeface="Gill Sans MT"/>
        </a:defRPr>
      </a:lvl1pPr>
      <a:lvl2pPr marL="485775" marR="0" indent="-257175" algn="l" defTabSz="914400" rtl="0" latinLnBrk="0">
        <a:lnSpc>
          <a:spcPct val="100000"/>
        </a:lnSpc>
        <a:spcBef>
          <a:spcPts val="1000"/>
        </a:spcBef>
        <a:spcAft>
          <a:spcPts val="0"/>
        </a:spcAft>
        <a:buClr>
          <a:schemeClr val="accent2"/>
        </a:buClr>
        <a:buSzPct val="100000"/>
        <a:buFont typeface="Arial"/>
        <a:buChar char="•"/>
        <a:tabLst/>
        <a:defRPr b="0" baseline="0" cap="none" i="0" spc="0" strike="noStrike" sz="1800" u="none">
          <a:ln>
            <a:noFill/>
          </a:ln>
          <a:solidFill>
            <a:srgbClr val="262626"/>
          </a:solidFill>
          <a:uFillTx/>
          <a:latin typeface="+mn-lt"/>
          <a:ea typeface="+mn-ea"/>
          <a:cs typeface="+mn-cs"/>
          <a:sym typeface="Gill Sans MT"/>
        </a:defRPr>
      </a:lvl2pPr>
      <a:lvl3pPr marL="714375" marR="0" indent="-257175" algn="l" defTabSz="914400" rtl="0" latinLnBrk="0">
        <a:lnSpc>
          <a:spcPct val="100000"/>
        </a:lnSpc>
        <a:spcBef>
          <a:spcPts val="1000"/>
        </a:spcBef>
        <a:spcAft>
          <a:spcPts val="0"/>
        </a:spcAft>
        <a:buClr>
          <a:schemeClr val="accent2"/>
        </a:buClr>
        <a:buSzPct val="100000"/>
        <a:buFont typeface="Arial"/>
        <a:buChar char="•"/>
        <a:tabLst/>
        <a:defRPr b="0" baseline="0" cap="none" i="0" spc="0" strike="noStrike" sz="1800" u="none">
          <a:ln>
            <a:noFill/>
          </a:ln>
          <a:solidFill>
            <a:srgbClr val="262626"/>
          </a:solidFill>
          <a:uFillTx/>
          <a:latin typeface="+mn-lt"/>
          <a:ea typeface="+mn-ea"/>
          <a:cs typeface="+mn-cs"/>
          <a:sym typeface="Gill Sans MT"/>
        </a:defRPr>
      </a:lvl3pPr>
      <a:lvl4pPr marL="942975" marR="0" indent="-257175" algn="l" defTabSz="914400" rtl="0" latinLnBrk="0">
        <a:lnSpc>
          <a:spcPct val="100000"/>
        </a:lnSpc>
        <a:spcBef>
          <a:spcPts val="1000"/>
        </a:spcBef>
        <a:spcAft>
          <a:spcPts val="0"/>
        </a:spcAft>
        <a:buClr>
          <a:schemeClr val="accent2"/>
        </a:buClr>
        <a:buSzPct val="100000"/>
        <a:buFont typeface="Arial"/>
        <a:buChar char="•"/>
        <a:tabLst/>
        <a:defRPr b="0" baseline="0" cap="none" i="0" spc="0" strike="noStrike" sz="1800" u="none">
          <a:ln>
            <a:noFill/>
          </a:ln>
          <a:solidFill>
            <a:srgbClr val="262626"/>
          </a:solidFill>
          <a:uFillTx/>
          <a:latin typeface="+mn-lt"/>
          <a:ea typeface="+mn-ea"/>
          <a:cs typeface="+mn-cs"/>
          <a:sym typeface="Gill Sans MT"/>
        </a:defRPr>
      </a:lvl4pPr>
      <a:lvl5pPr marL="1171575" marR="0" indent="-257175" algn="l" defTabSz="914400" rtl="0" latinLnBrk="0">
        <a:lnSpc>
          <a:spcPct val="100000"/>
        </a:lnSpc>
        <a:spcBef>
          <a:spcPts val="1000"/>
        </a:spcBef>
        <a:spcAft>
          <a:spcPts val="0"/>
        </a:spcAft>
        <a:buClr>
          <a:schemeClr val="accent2"/>
        </a:buClr>
        <a:buSzPct val="100000"/>
        <a:buFont typeface="Arial"/>
        <a:buChar char="•"/>
        <a:tabLst/>
        <a:defRPr b="0" baseline="0" cap="none" i="0" spc="0" strike="noStrike" sz="1800" u="none">
          <a:ln>
            <a:noFill/>
          </a:ln>
          <a:solidFill>
            <a:srgbClr val="262626"/>
          </a:solidFill>
          <a:uFillTx/>
          <a:latin typeface="+mn-lt"/>
          <a:ea typeface="+mn-ea"/>
          <a:cs typeface="+mn-cs"/>
          <a:sym typeface="Gill Sans MT"/>
        </a:defRPr>
      </a:lvl5pPr>
      <a:lvl6pPr marL="1341437" marR="0" indent="-257175" algn="l" defTabSz="914400" rtl="0" latinLnBrk="0">
        <a:lnSpc>
          <a:spcPct val="100000"/>
        </a:lnSpc>
        <a:spcBef>
          <a:spcPts val="1000"/>
        </a:spcBef>
        <a:spcAft>
          <a:spcPts val="0"/>
        </a:spcAft>
        <a:buClr>
          <a:schemeClr val="accent2"/>
        </a:buClr>
        <a:buSzPct val="100000"/>
        <a:buFont typeface="Arial"/>
        <a:buChar char="•"/>
        <a:tabLst/>
        <a:defRPr b="0" baseline="0" cap="none" i="0" spc="0" strike="noStrike" sz="1800" u="none">
          <a:ln>
            <a:noFill/>
          </a:ln>
          <a:solidFill>
            <a:srgbClr val="262626"/>
          </a:solidFill>
          <a:uFillTx/>
          <a:latin typeface="+mn-lt"/>
          <a:ea typeface="+mn-ea"/>
          <a:cs typeface="+mn-cs"/>
          <a:sym typeface="Gill Sans MT"/>
        </a:defRPr>
      </a:lvl6pPr>
      <a:lvl7pPr marL="1512887" marR="0" indent="-257175" algn="l" defTabSz="914400" rtl="0" latinLnBrk="0">
        <a:lnSpc>
          <a:spcPct val="100000"/>
        </a:lnSpc>
        <a:spcBef>
          <a:spcPts val="1000"/>
        </a:spcBef>
        <a:spcAft>
          <a:spcPts val="0"/>
        </a:spcAft>
        <a:buClr>
          <a:schemeClr val="accent2"/>
        </a:buClr>
        <a:buSzPct val="100000"/>
        <a:buFont typeface="Arial"/>
        <a:buChar char="•"/>
        <a:tabLst/>
        <a:defRPr b="0" baseline="0" cap="none" i="0" spc="0" strike="noStrike" sz="1800" u="none">
          <a:ln>
            <a:noFill/>
          </a:ln>
          <a:solidFill>
            <a:srgbClr val="262626"/>
          </a:solidFill>
          <a:uFillTx/>
          <a:latin typeface="+mn-lt"/>
          <a:ea typeface="+mn-ea"/>
          <a:cs typeface="+mn-cs"/>
          <a:sym typeface="Gill Sans MT"/>
        </a:defRPr>
      </a:lvl7pPr>
      <a:lvl8pPr marL="1685925" marR="0" indent="-257175" algn="l" defTabSz="914400" rtl="0" latinLnBrk="0">
        <a:lnSpc>
          <a:spcPct val="100000"/>
        </a:lnSpc>
        <a:spcBef>
          <a:spcPts val="1000"/>
        </a:spcBef>
        <a:spcAft>
          <a:spcPts val="0"/>
        </a:spcAft>
        <a:buClr>
          <a:schemeClr val="accent2"/>
        </a:buClr>
        <a:buSzPct val="100000"/>
        <a:buFont typeface="Arial"/>
        <a:buChar char="•"/>
        <a:tabLst/>
        <a:defRPr b="0" baseline="0" cap="none" i="0" spc="0" strike="noStrike" sz="1800" u="none">
          <a:ln>
            <a:noFill/>
          </a:ln>
          <a:solidFill>
            <a:srgbClr val="262626"/>
          </a:solidFill>
          <a:uFillTx/>
          <a:latin typeface="+mn-lt"/>
          <a:ea typeface="+mn-ea"/>
          <a:cs typeface="+mn-cs"/>
          <a:sym typeface="Gill Sans MT"/>
        </a:defRPr>
      </a:lvl8pPr>
      <a:lvl9pPr marL="1911350" marR="0" indent="-257175" algn="l" defTabSz="914400" rtl="0" latinLnBrk="0">
        <a:lnSpc>
          <a:spcPct val="100000"/>
        </a:lnSpc>
        <a:spcBef>
          <a:spcPts val="1000"/>
        </a:spcBef>
        <a:spcAft>
          <a:spcPts val="0"/>
        </a:spcAft>
        <a:buClr>
          <a:schemeClr val="accent2"/>
        </a:buClr>
        <a:buSzPct val="100000"/>
        <a:buFont typeface="Arial"/>
        <a:buChar char="•"/>
        <a:tabLst/>
        <a:defRPr b="0" baseline="0" cap="none" i="0" spc="0" strike="noStrike" sz="1800" u="none">
          <a:ln>
            <a:noFill/>
          </a:ln>
          <a:solidFill>
            <a:srgbClr val="262626"/>
          </a:solidFill>
          <a:uFillTx/>
          <a:latin typeface="+mn-lt"/>
          <a:ea typeface="+mn-ea"/>
          <a:cs typeface="+mn-cs"/>
          <a:sym typeface="Gill Sans MT"/>
        </a:defRPr>
      </a:lvl9pPr>
    </p:bodyStyle>
    <p:otherStyle>
      <a:lvl1pPr marL="0" marR="0" indent="0" algn="ctr" defTabSz="457200" rtl="0" latinLnBrk="0">
        <a:lnSpc>
          <a:spcPct val="100000"/>
        </a:lnSpc>
        <a:spcBef>
          <a:spcPts val="0"/>
        </a:spcBef>
        <a:spcAft>
          <a:spcPts val="0"/>
        </a:spcAft>
        <a:buClrTx/>
        <a:buSzTx/>
        <a:buFontTx/>
        <a:buNone/>
        <a:tabLst/>
        <a:defRPr b="0" baseline="0" cap="none" i="0" spc="0" strike="noStrike" sz="1100" u="none">
          <a:ln>
            <a:noFill/>
          </a:ln>
          <a:solidFill>
            <a:schemeClr val="tx1"/>
          </a:solidFill>
          <a:uFillTx/>
          <a:latin typeface="+mn-lt"/>
          <a:ea typeface="+mn-ea"/>
          <a:cs typeface="+mn-cs"/>
          <a:sym typeface="Gill Sans MT"/>
        </a:defRPr>
      </a:lvl1pPr>
      <a:lvl2pPr marL="0" marR="0" indent="457200" algn="ctr" defTabSz="457200" rtl="0" latinLnBrk="0">
        <a:lnSpc>
          <a:spcPct val="100000"/>
        </a:lnSpc>
        <a:spcBef>
          <a:spcPts val="0"/>
        </a:spcBef>
        <a:spcAft>
          <a:spcPts val="0"/>
        </a:spcAft>
        <a:buClrTx/>
        <a:buSzTx/>
        <a:buFontTx/>
        <a:buNone/>
        <a:tabLst/>
        <a:defRPr b="0" baseline="0" cap="none" i="0" spc="0" strike="noStrike" sz="1100" u="none">
          <a:ln>
            <a:noFill/>
          </a:ln>
          <a:solidFill>
            <a:schemeClr val="tx1"/>
          </a:solidFill>
          <a:uFillTx/>
          <a:latin typeface="+mn-lt"/>
          <a:ea typeface="+mn-ea"/>
          <a:cs typeface="+mn-cs"/>
          <a:sym typeface="Gill Sans MT"/>
        </a:defRPr>
      </a:lvl2pPr>
      <a:lvl3pPr marL="0" marR="0" indent="914400" algn="ctr" defTabSz="457200" rtl="0" latinLnBrk="0">
        <a:lnSpc>
          <a:spcPct val="100000"/>
        </a:lnSpc>
        <a:spcBef>
          <a:spcPts val="0"/>
        </a:spcBef>
        <a:spcAft>
          <a:spcPts val="0"/>
        </a:spcAft>
        <a:buClrTx/>
        <a:buSzTx/>
        <a:buFontTx/>
        <a:buNone/>
        <a:tabLst/>
        <a:defRPr b="0" baseline="0" cap="none" i="0" spc="0" strike="noStrike" sz="1100" u="none">
          <a:ln>
            <a:noFill/>
          </a:ln>
          <a:solidFill>
            <a:schemeClr val="tx1"/>
          </a:solidFill>
          <a:uFillTx/>
          <a:latin typeface="+mn-lt"/>
          <a:ea typeface="+mn-ea"/>
          <a:cs typeface="+mn-cs"/>
          <a:sym typeface="Gill Sans MT"/>
        </a:defRPr>
      </a:lvl3pPr>
      <a:lvl4pPr marL="0" marR="0" indent="1371600" algn="ctr" defTabSz="457200" rtl="0" latinLnBrk="0">
        <a:lnSpc>
          <a:spcPct val="100000"/>
        </a:lnSpc>
        <a:spcBef>
          <a:spcPts val="0"/>
        </a:spcBef>
        <a:spcAft>
          <a:spcPts val="0"/>
        </a:spcAft>
        <a:buClrTx/>
        <a:buSzTx/>
        <a:buFontTx/>
        <a:buNone/>
        <a:tabLst/>
        <a:defRPr b="0" baseline="0" cap="none" i="0" spc="0" strike="noStrike" sz="1100" u="none">
          <a:ln>
            <a:noFill/>
          </a:ln>
          <a:solidFill>
            <a:schemeClr val="tx1"/>
          </a:solidFill>
          <a:uFillTx/>
          <a:latin typeface="+mn-lt"/>
          <a:ea typeface="+mn-ea"/>
          <a:cs typeface="+mn-cs"/>
          <a:sym typeface="Gill Sans MT"/>
        </a:defRPr>
      </a:lvl4pPr>
      <a:lvl5pPr marL="0" marR="0" indent="1828800" algn="ctr" defTabSz="457200" rtl="0" latinLnBrk="0">
        <a:lnSpc>
          <a:spcPct val="100000"/>
        </a:lnSpc>
        <a:spcBef>
          <a:spcPts val="0"/>
        </a:spcBef>
        <a:spcAft>
          <a:spcPts val="0"/>
        </a:spcAft>
        <a:buClrTx/>
        <a:buSzTx/>
        <a:buFontTx/>
        <a:buNone/>
        <a:tabLst/>
        <a:defRPr b="0" baseline="0" cap="none" i="0" spc="0" strike="noStrike" sz="1100" u="none">
          <a:ln>
            <a:noFill/>
          </a:ln>
          <a:solidFill>
            <a:schemeClr val="tx1"/>
          </a:solidFill>
          <a:uFillTx/>
          <a:latin typeface="+mn-lt"/>
          <a:ea typeface="+mn-ea"/>
          <a:cs typeface="+mn-cs"/>
          <a:sym typeface="Gill Sans MT"/>
        </a:defRPr>
      </a:lvl5pPr>
      <a:lvl6pPr marL="0" marR="0" indent="2286000" algn="ctr" defTabSz="457200" rtl="0" latinLnBrk="0">
        <a:lnSpc>
          <a:spcPct val="100000"/>
        </a:lnSpc>
        <a:spcBef>
          <a:spcPts val="0"/>
        </a:spcBef>
        <a:spcAft>
          <a:spcPts val="0"/>
        </a:spcAft>
        <a:buClrTx/>
        <a:buSzTx/>
        <a:buFontTx/>
        <a:buNone/>
        <a:tabLst/>
        <a:defRPr b="0" baseline="0" cap="none" i="0" spc="0" strike="noStrike" sz="1100" u="none">
          <a:ln>
            <a:noFill/>
          </a:ln>
          <a:solidFill>
            <a:schemeClr val="tx1"/>
          </a:solidFill>
          <a:uFillTx/>
          <a:latin typeface="+mn-lt"/>
          <a:ea typeface="+mn-ea"/>
          <a:cs typeface="+mn-cs"/>
          <a:sym typeface="Gill Sans MT"/>
        </a:defRPr>
      </a:lvl6pPr>
      <a:lvl7pPr marL="0" marR="0" indent="2743200" algn="ctr" defTabSz="457200" rtl="0" latinLnBrk="0">
        <a:lnSpc>
          <a:spcPct val="100000"/>
        </a:lnSpc>
        <a:spcBef>
          <a:spcPts val="0"/>
        </a:spcBef>
        <a:spcAft>
          <a:spcPts val="0"/>
        </a:spcAft>
        <a:buClrTx/>
        <a:buSzTx/>
        <a:buFontTx/>
        <a:buNone/>
        <a:tabLst/>
        <a:defRPr b="0" baseline="0" cap="none" i="0" spc="0" strike="noStrike" sz="1100" u="none">
          <a:ln>
            <a:noFill/>
          </a:ln>
          <a:solidFill>
            <a:schemeClr val="tx1"/>
          </a:solidFill>
          <a:uFillTx/>
          <a:latin typeface="+mn-lt"/>
          <a:ea typeface="+mn-ea"/>
          <a:cs typeface="+mn-cs"/>
          <a:sym typeface="Gill Sans MT"/>
        </a:defRPr>
      </a:lvl7pPr>
      <a:lvl8pPr marL="0" marR="0" indent="3200400" algn="ctr" defTabSz="457200" rtl="0" latinLnBrk="0">
        <a:lnSpc>
          <a:spcPct val="100000"/>
        </a:lnSpc>
        <a:spcBef>
          <a:spcPts val="0"/>
        </a:spcBef>
        <a:spcAft>
          <a:spcPts val="0"/>
        </a:spcAft>
        <a:buClrTx/>
        <a:buSzTx/>
        <a:buFontTx/>
        <a:buNone/>
        <a:tabLst/>
        <a:defRPr b="0" baseline="0" cap="none" i="0" spc="0" strike="noStrike" sz="1100" u="none">
          <a:ln>
            <a:noFill/>
          </a:ln>
          <a:solidFill>
            <a:schemeClr val="tx1"/>
          </a:solidFill>
          <a:uFillTx/>
          <a:latin typeface="+mn-lt"/>
          <a:ea typeface="+mn-ea"/>
          <a:cs typeface="+mn-cs"/>
          <a:sym typeface="Gill Sans MT"/>
        </a:defRPr>
      </a:lvl8pPr>
      <a:lvl9pPr marL="0" marR="0" indent="3657600" algn="ctr" defTabSz="457200" rtl="0" latinLnBrk="0">
        <a:lnSpc>
          <a:spcPct val="100000"/>
        </a:lnSpc>
        <a:spcBef>
          <a:spcPts val="0"/>
        </a:spcBef>
        <a:spcAft>
          <a:spcPts val="0"/>
        </a:spcAft>
        <a:buClrTx/>
        <a:buSzTx/>
        <a:buFontTx/>
        <a:buNone/>
        <a:tabLst/>
        <a:defRPr b="0" baseline="0" cap="none" i="0" spc="0" strike="noStrike" sz="1100" u="none">
          <a:ln>
            <a:noFill/>
          </a:ln>
          <a:solidFill>
            <a:schemeClr val="tx1"/>
          </a:solidFill>
          <a:uFillTx/>
          <a:latin typeface="+mn-lt"/>
          <a:ea typeface="+mn-ea"/>
          <a:cs typeface="+mn-cs"/>
          <a:sym typeface="Gill Sans MT"/>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4" name="Title 1"/>
          <p:cNvSpPr txBox="1"/>
          <p:nvPr>
            <p:ph type="ctrTitle"/>
          </p:nvPr>
        </p:nvSpPr>
        <p:spPr>
          <a:xfrm>
            <a:off x="1600200" y="2386744"/>
            <a:ext cx="8991600" cy="1645921"/>
          </a:xfrm>
          <a:prstGeom prst="rect">
            <a:avLst/>
          </a:prstGeom>
        </p:spPr>
        <p:txBody>
          <a:bodyPr/>
          <a:lstStyle/>
          <a:p>
            <a:pPr/>
            <a:r>
              <a:t>Trajan</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6" name="Title 1"/>
          <p:cNvSpPr txBox="1"/>
          <p:nvPr>
            <p:ph type="title"/>
          </p:nvPr>
        </p:nvSpPr>
        <p:spPr>
          <a:xfrm>
            <a:off x="2231135" y="964691"/>
            <a:ext cx="7729729" cy="1188721"/>
          </a:xfrm>
          <a:prstGeom prst="rect">
            <a:avLst/>
          </a:prstGeom>
        </p:spPr>
        <p:txBody>
          <a:bodyPr/>
          <a:lstStyle>
            <a:lvl1pPr defTabSz="905255">
              <a:defRPr spc="198" sz="2772"/>
            </a:lvl1pPr>
          </a:lstStyle>
          <a:p>
            <a:pPr/>
            <a:r>
              <a:t>Who was Trajan and where did he live</a:t>
            </a:r>
          </a:p>
        </p:txBody>
      </p:sp>
      <p:sp>
        <p:nvSpPr>
          <p:cNvPr id="117" name="Content Placeholder 2"/>
          <p:cNvSpPr txBox="1"/>
          <p:nvPr>
            <p:ph type="body" sz="half" idx="1"/>
          </p:nvPr>
        </p:nvSpPr>
        <p:spPr>
          <a:xfrm>
            <a:off x="2231135" y="2638043"/>
            <a:ext cx="7729729" cy="3101985"/>
          </a:xfrm>
          <a:prstGeom prst="rect">
            <a:avLst/>
          </a:prstGeom>
        </p:spPr>
        <p:txBody>
          <a:bodyPr/>
          <a:lstStyle/>
          <a:p>
            <a:pPr>
              <a:defRPr sz="2000"/>
            </a:pPr>
            <a:r>
              <a:t>Trajan was Roman emperor from 98 to 117. Officially declared by the Senate optimus princeps, Trajan is remembered as a successful soldier-emperor who presided over the greatest military expansion in Roman history, leading the empire to attain its maximum territorial extent by the time of his death.</a:t>
            </a:r>
          </a:p>
          <a:p>
            <a:pPr>
              <a:defRPr sz="2000"/>
            </a:pPr>
            <a:r>
              <a:t>“Optimus princeps” means “the best ruler”.</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9" name="Title 1"/>
          <p:cNvSpPr txBox="1"/>
          <p:nvPr>
            <p:ph type="title"/>
          </p:nvPr>
        </p:nvSpPr>
        <p:spPr>
          <a:xfrm>
            <a:off x="2231135" y="964691"/>
            <a:ext cx="7729729" cy="1188721"/>
          </a:xfrm>
          <a:prstGeom prst="rect">
            <a:avLst/>
          </a:prstGeom>
        </p:spPr>
        <p:txBody>
          <a:bodyPr/>
          <a:lstStyle/>
          <a:p>
            <a:pPr/>
            <a:r>
              <a:t>Position of authority and rule</a:t>
            </a:r>
          </a:p>
        </p:txBody>
      </p:sp>
      <p:sp>
        <p:nvSpPr>
          <p:cNvPr id="120" name="Content Placeholder 2"/>
          <p:cNvSpPr txBox="1"/>
          <p:nvPr>
            <p:ph type="body" sz="half" idx="1"/>
          </p:nvPr>
        </p:nvSpPr>
        <p:spPr>
          <a:xfrm>
            <a:off x="2231135" y="2638043"/>
            <a:ext cx="7729729" cy="3101985"/>
          </a:xfrm>
          <a:prstGeom prst="rect">
            <a:avLst/>
          </a:prstGeom>
        </p:spPr>
        <p:txBody>
          <a:bodyPr/>
          <a:lstStyle>
            <a:lvl1pPr>
              <a:defRPr sz="2000"/>
            </a:lvl1pPr>
          </a:lstStyle>
          <a:p>
            <a:pPr/>
            <a:r>
              <a:t>As a civilian administrator, Trajan is best known for his extensive public building program, which reshaped the city of Rome and left numerous enduring landmarks such as Trajan's Forum, Trajan's Market and Trajan's Column. Early in his reign, he annexed the Nabataean Kingdom, creating the province of Arabia Petraea. </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2" name="Title 1"/>
          <p:cNvSpPr txBox="1"/>
          <p:nvPr>
            <p:ph type="title"/>
          </p:nvPr>
        </p:nvSpPr>
        <p:spPr>
          <a:xfrm>
            <a:off x="2231135" y="964691"/>
            <a:ext cx="7729729" cy="1188721"/>
          </a:xfrm>
          <a:prstGeom prst="rect">
            <a:avLst/>
          </a:prstGeom>
        </p:spPr>
        <p:txBody>
          <a:bodyPr/>
          <a:lstStyle/>
          <a:p>
            <a:pPr/>
            <a:r>
              <a:t>Trajan’s rule</a:t>
            </a:r>
          </a:p>
        </p:txBody>
      </p:sp>
      <p:sp>
        <p:nvSpPr>
          <p:cNvPr id="123" name="Content Placeholder 2"/>
          <p:cNvSpPr txBox="1"/>
          <p:nvPr>
            <p:ph type="body" sz="half" idx="1"/>
          </p:nvPr>
        </p:nvSpPr>
        <p:spPr>
          <a:xfrm>
            <a:off x="2231135" y="2638043"/>
            <a:ext cx="7729729" cy="3101985"/>
          </a:xfrm>
          <a:prstGeom prst="rect">
            <a:avLst/>
          </a:prstGeom>
        </p:spPr>
        <p:txBody>
          <a:bodyPr/>
          <a:lstStyle/>
          <a:p>
            <a:pPr/>
            <a:r>
              <a:t>Trajan expanded the Roman Empire to the largest it had ever been. He gave money to organisations that reshaped the city. He was a leader of morals and examples as oppose to fear.</a:t>
            </a:r>
          </a:p>
          <a:p>
            <a:pPr/>
            <a:r>
              <a:t>His conquest of Dacia enriched the empire greatly, as the new province possessed many valuable gold mines. Dacia is now part of Romania.</a:t>
            </a:r>
          </a:p>
          <a:p>
            <a:pPr/>
            <a:r>
              <a:t>Trajan was adopted by one of the first good emperors as the emperor did not have a son. He was also the son of a well-respected general and senator.</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5" name="Title 1"/>
          <p:cNvSpPr txBox="1"/>
          <p:nvPr>
            <p:ph type="title"/>
          </p:nvPr>
        </p:nvSpPr>
        <p:spPr>
          <a:xfrm>
            <a:off x="2231135" y="964691"/>
            <a:ext cx="7729729" cy="1188721"/>
          </a:xfrm>
          <a:prstGeom prst="rect">
            <a:avLst/>
          </a:prstGeom>
        </p:spPr>
        <p:txBody>
          <a:bodyPr/>
          <a:lstStyle/>
          <a:p>
            <a:pPr/>
            <a:r>
              <a:t>The commission of the column</a:t>
            </a:r>
          </a:p>
        </p:txBody>
      </p:sp>
      <p:sp>
        <p:nvSpPr>
          <p:cNvPr id="126" name="Content Placeholder 2"/>
          <p:cNvSpPr txBox="1"/>
          <p:nvPr>
            <p:ph type="body" sz="half" idx="1"/>
          </p:nvPr>
        </p:nvSpPr>
        <p:spPr>
          <a:xfrm>
            <a:off x="2231135" y="2638043"/>
            <a:ext cx="7729729" cy="3101985"/>
          </a:xfrm>
          <a:prstGeom prst="rect">
            <a:avLst/>
          </a:prstGeom>
        </p:spPr>
        <p:txBody>
          <a:bodyPr/>
          <a:lstStyle>
            <a:lvl1pPr>
              <a:defRPr sz="2000"/>
            </a:lvl1pPr>
          </a:lstStyle>
          <a:p>
            <a:pPr/>
            <a:r>
              <a:t>Trajan's Column is located in Trajan's Forum. It was built in 107~113 AD. It is a Roman triumphal column that commemorates Roman emperor Trajan's victory in the Dacian Wars. It was probably constructed under the supervision of the architect Apollodorus of Damascus at the order of the Roman Senate.</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8" name="Title 1"/>
          <p:cNvSpPr txBox="1"/>
          <p:nvPr>
            <p:ph type="title"/>
          </p:nvPr>
        </p:nvSpPr>
        <p:spPr>
          <a:xfrm>
            <a:off x="2231135" y="964691"/>
            <a:ext cx="7729729" cy="1188721"/>
          </a:xfrm>
          <a:prstGeom prst="rect">
            <a:avLst/>
          </a:prstGeom>
        </p:spPr>
        <p:txBody>
          <a:bodyPr/>
          <a:lstStyle>
            <a:lvl1pPr defTabSz="905255">
              <a:defRPr spc="198" sz="2772"/>
            </a:lvl1pPr>
          </a:lstStyle>
          <a:p>
            <a:pPr/>
            <a:r>
              <a:t>Commemoration of Trajan’s military success</a:t>
            </a:r>
          </a:p>
        </p:txBody>
      </p:sp>
      <p:sp>
        <p:nvSpPr>
          <p:cNvPr id="129" name="Content Placeholder 2"/>
          <p:cNvSpPr txBox="1"/>
          <p:nvPr>
            <p:ph type="body" sz="half" idx="1"/>
          </p:nvPr>
        </p:nvSpPr>
        <p:spPr>
          <a:xfrm>
            <a:off x="2231135" y="2638043"/>
            <a:ext cx="7729729" cy="3449248"/>
          </a:xfrm>
          <a:prstGeom prst="rect">
            <a:avLst/>
          </a:prstGeom>
        </p:spPr>
        <p:txBody>
          <a:bodyPr/>
          <a:lstStyle/>
          <a:p>
            <a:pPr marL="226313" indent="-226313" defTabSz="905255">
              <a:lnSpc>
                <a:spcPct val="90000"/>
              </a:lnSpc>
              <a:spcBef>
                <a:spcPts val="900"/>
              </a:spcBef>
              <a:defRPr sz="1979"/>
            </a:pPr>
            <a:r>
              <a:t>(It remains unknown if the column was built to serve a commemorative purpose or as a piece of propaganda).</a:t>
            </a:r>
          </a:p>
          <a:p>
            <a:pPr marL="226313" indent="-226313" defTabSz="905255">
              <a:lnSpc>
                <a:spcPct val="90000"/>
              </a:lnSpc>
              <a:spcBef>
                <a:spcPts val="900"/>
              </a:spcBef>
              <a:defRPr sz="1979"/>
            </a:pPr>
            <a:r>
              <a:t>The column potentially commemorates Trajan’s victory in the Dacian Wars. The Dacian Wars were two military campaigns fought between the Roman Empire and Dacia during Trajan’s rule. </a:t>
            </a:r>
          </a:p>
          <a:p>
            <a:pPr marL="226313" indent="-226313" defTabSz="905255">
              <a:lnSpc>
                <a:spcPct val="90000"/>
              </a:lnSpc>
              <a:spcBef>
                <a:spcPts val="900"/>
              </a:spcBef>
              <a:defRPr sz="1979"/>
            </a:pPr>
            <a:r>
              <a:t>Trajan is depicted as the central hero among his troops. He is presented on top of the column, and so, the observer is forced to physically look up to him. This highlights how it was intended for him to be seen a glorious and victorious emperor.</a:t>
            </a:r>
          </a:p>
          <a:p>
            <a:pPr marL="226313" indent="-226313" defTabSz="905255">
              <a:lnSpc>
                <a:spcPct val="90000"/>
              </a:lnSpc>
              <a:spcBef>
                <a:spcPts val="900"/>
              </a:spcBef>
              <a:defRPr sz="1979"/>
            </a:pPr>
            <a:r>
              <a:t>The column’s design has inspired numerous victory columns.</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Parcel">
  <a:themeElements>
    <a:clrScheme name="Parcel">
      <a:dk1>
        <a:srgbClr val="000000"/>
      </a:dk1>
      <a:lt1>
        <a:srgbClr val="F2F2F2"/>
      </a:lt1>
      <a:dk2>
        <a:srgbClr val="A7A7A7"/>
      </a:dk2>
      <a:lt2>
        <a:srgbClr val="535353"/>
      </a:lt2>
      <a:accent1>
        <a:srgbClr val="F6A21D"/>
      </a:accent1>
      <a:accent2>
        <a:srgbClr val="9BAFB5"/>
      </a:accent2>
      <a:accent3>
        <a:srgbClr val="C96731"/>
      </a:accent3>
      <a:accent4>
        <a:srgbClr val="9CA383"/>
      </a:accent4>
      <a:accent5>
        <a:srgbClr val="87795D"/>
      </a:accent5>
      <a:accent6>
        <a:srgbClr val="A0988C"/>
      </a:accent6>
      <a:hlink>
        <a:srgbClr val="0000FF"/>
      </a:hlink>
      <a:folHlink>
        <a:srgbClr val="FF00FF"/>
      </a:folHlink>
    </a:clrScheme>
    <a:fontScheme name="Parcel">
      <a:majorFont>
        <a:latin typeface="Helvetica"/>
        <a:ea typeface="Helvetica"/>
        <a:cs typeface="Helvetica"/>
      </a:majorFont>
      <a:minorFont>
        <a:latin typeface="Gill Sans MT"/>
        <a:ea typeface="Gill Sans MT"/>
        <a:cs typeface="Gill Sans MT"/>
      </a:minorFont>
    </a:fontScheme>
    <a:fmtScheme name="Parcel">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round/>
        </a:ln>
        <a:effectLst/>
        <a:sp3d/>
      </a:spPr>
      <a:bodyPr rot="0" spcFirstLastPara="1" vertOverflow="overflow" horzOverflow="overflow" vert="horz" wrap="square" lIns="45719" tIns="45719" rIns="45719" bIns="45719" numCol="1" spcCol="38100" rtlCol="0" anchor="ctr"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Gill Sans M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27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Gill Sans M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Parcel">
  <a:themeElements>
    <a:clrScheme name="Parcel">
      <a:dk1>
        <a:srgbClr val="000000"/>
      </a:dk1>
      <a:lt1>
        <a:srgbClr val="FFFFFF"/>
      </a:lt1>
      <a:dk2>
        <a:srgbClr val="A7A7A7"/>
      </a:dk2>
      <a:lt2>
        <a:srgbClr val="535353"/>
      </a:lt2>
      <a:accent1>
        <a:srgbClr val="F6A21D"/>
      </a:accent1>
      <a:accent2>
        <a:srgbClr val="9BAFB5"/>
      </a:accent2>
      <a:accent3>
        <a:srgbClr val="C96731"/>
      </a:accent3>
      <a:accent4>
        <a:srgbClr val="9CA383"/>
      </a:accent4>
      <a:accent5>
        <a:srgbClr val="87795D"/>
      </a:accent5>
      <a:accent6>
        <a:srgbClr val="A0988C"/>
      </a:accent6>
      <a:hlink>
        <a:srgbClr val="0000FF"/>
      </a:hlink>
      <a:folHlink>
        <a:srgbClr val="FF00FF"/>
      </a:folHlink>
    </a:clrScheme>
    <a:fontScheme name="Parcel">
      <a:majorFont>
        <a:latin typeface="Helvetica"/>
        <a:ea typeface="Helvetica"/>
        <a:cs typeface="Helvetica"/>
      </a:majorFont>
      <a:minorFont>
        <a:latin typeface="Gill Sans MT"/>
        <a:ea typeface="Gill Sans MT"/>
        <a:cs typeface="Gill Sans MT"/>
      </a:minorFont>
    </a:fontScheme>
    <a:fmtScheme name="Parcel">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round/>
        </a:ln>
        <a:effectLst/>
        <a:sp3d/>
      </a:spPr>
      <a:bodyPr rot="0" spcFirstLastPara="1" vertOverflow="overflow" horzOverflow="overflow" vert="horz" wrap="square" lIns="45719" tIns="45719" rIns="45719" bIns="45719" numCol="1" spcCol="38100" rtlCol="0" anchor="ctr"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Gill Sans M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27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Gill Sans M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