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AD2"/>
          </a:solidFill>
        </a:fill>
      </a:tcStyle>
    </a:wholeTbl>
    <a:band2H>
      <a:tcTxStyle b="def" i="def"/>
      <a:tcStyle>
        <a:tcBdr/>
        <a:fill>
          <a:solidFill>
            <a:srgbClr val="F2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1CD"/>
          </a:solidFill>
        </a:fill>
      </a:tcStyle>
    </a:wholeTbl>
    <a:band2H>
      <a:tcTxStyle b="def" i="def"/>
      <a:tcStyle>
        <a:tcBdr/>
        <a:fill>
          <a:solidFill>
            <a:srgbClr val="FA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DEE"/>
          </a:solidFill>
        </a:fill>
      </a:tcStyle>
    </a:wholeTbl>
    <a:band2H>
      <a:tcTxStyle b="def" i="def"/>
      <a:tcStyle>
        <a:tcBdr/>
        <a:fill>
          <a:solidFill>
            <a:srgbClr val="F7E8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Shape 3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/>
        </p:nvGrpSpPr>
        <p:grpSpPr>
          <a:xfrm>
            <a:off x="0" y="0"/>
            <a:ext cx="12192001" cy="6858000"/>
            <a:chOff x="0" y="0"/>
            <a:chExt cx="12192000" cy="6858000"/>
          </a:xfrm>
        </p:grpSpPr>
        <p:sp>
          <p:nvSpPr>
            <p:cNvPr id="12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5" name="Title Text"/>
          <p:cNvSpPr txBox="1"/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Rectangle 1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17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97" name="Group 8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188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1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4" name="Freeform 5"/>
            <p:cNvSpPr/>
            <p:nvPr/>
          </p:nvSpPr>
          <p:spPr>
            <a:xfrm rot="10371525">
              <a:off x="263766" y="4438251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Freeform 5"/>
            <p:cNvSpPr/>
            <p:nvPr/>
          </p:nvSpPr>
          <p:spPr>
            <a:xfrm rot="10800000">
              <a:off x="459505" y="321129"/>
              <a:ext cx="11277602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8" name="Title Text"/>
          <p:cNvSpPr txBox="1"/>
          <p:nvPr>
            <p:ph type="title"/>
          </p:nvPr>
        </p:nvSpPr>
        <p:spPr>
          <a:xfrm>
            <a:off x="1154954" y="4969926"/>
            <a:ext cx="8825659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99" name="Picture Placeholder 2"/>
          <p:cNvSpPr/>
          <p:nvPr>
            <p:ph type="pic" sz="half" idx="13"/>
          </p:nvPr>
        </p:nvSpPr>
        <p:spPr>
          <a:xfrm>
            <a:off x="1154954" y="685800"/>
            <a:ext cx="8825660" cy="3429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0" name="Body Level One…"/>
          <p:cNvSpPr txBox="1"/>
          <p:nvPr>
            <p:ph type="body" sz="quarter" idx="1"/>
          </p:nvPr>
        </p:nvSpPr>
        <p:spPr>
          <a:xfrm>
            <a:off x="1154954" y="5536665"/>
            <a:ext cx="8825659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2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2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2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2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6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209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Oval 13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Oval 15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Oval 17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Oval 18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Freeform 5"/>
            <p:cNvSpPr/>
            <p:nvPr/>
          </p:nvSpPr>
          <p:spPr>
            <a:xfrm rot="21010067">
              <a:off x="8490951" y="2714873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" name="Freeform 5"/>
            <p:cNvSpPr/>
            <p:nvPr/>
          </p:nvSpPr>
          <p:spPr>
            <a:xfrm>
              <a:off x="455612" y="2801318"/>
              <a:ext cx="11277601" cy="360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97"/>
                  </a:lnTo>
                  <a:lnTo>
                    <a:pt x="21600" y="21600"/>
                  </a:lnTo>
                  <a:lnTo>
                    <a:pt x="21600" y="11"/>
                  </a:lnTo>
                  <a:lnTo>
                    <a:pt x="21110" y="247"/>
                  </a:lnTo>
                  <a:lnTo>
                    <a:pt x="20622" y="476"/>
                  </a:lnTo>
                  <a:lnTo>
                    <a:pt x="20131" y="696"/>
                  </a:lnTo>
                  <a:lnTo>
                    <a:pt x="19639" y="886"/>
                  </a:lnTo>
                  <a:lnTo>
                    <a:pt x="19148" y="1076"/>
                  </a:lnTo>
                  <a:lnTo>
                    <a:pt x="18656" y="1256"/>
                  </a:lnTo>
                  <a:lnTo>
                    <a:pt x="18170" y="1408"/>
                  </a:lnTo>
                  <a:lnTo>
                    <a:pt x="17677" y="1552"/>
                  </a:lnTo>
                  <a:lnTo>
                    <a:pt x="17187" y="1685"/>
                  </a:lnTo>
                  <a:lnTo>
                    <a:pt x="16705" y="1800"/>
                  </a:lnTo>
                  <a:lnTo>
                    <a:pt x="16217" y="1914"/>
                  </a:lnTo>
                  <a:lnTo>
                    <a:pt x="15736" y="2009"/>
                  </a:lnTo>
                  <a:lnTo>
                    <a:pt x="15254" y="2085"/>
                  </a:lnTo>
                  <a:lnTo>
                    <a:pt x="14774" y="2161"/>
                  </a:lnTo>
                  <a:lnTo>
                    <a:pt x="14299" y="2226"/>
                  </a:lnTo>
                  <a:lnTo>
                    <a:pt x="13828" y="2275"/>
                  </a:lnTo>
                  <a:lnTo>
                    <a:pt x="13357" y="2313"/>
                  </a:lnTo>
                  <a:lnTo>
                    <a:pt x="12891" y="2351"/>
                  </a:lnTo>
                  <a:lnTo>
                    <a:pt x="11971" y="2389"/>
                  </a:lnTo>
                  <a:lnTo>
                    <a:pt x="11517" y="2398"/>
                  </a:lnTo>
                  <a:lnTo>
                    <a:pt x="11068" y="2389"/>
                  </a:lnTo>
                  <a:lnTo>
                    <a:pt x="10623" y="2389"/>
                  </a:lnTo>
                  <a:lnTo>
                    <a:pt x="10182" y="2370"/>
                  </a:lnTo>
                  <a:lnTo>
                    <a:pt x="9750" y="2340"/>
                  </a:lnTo>
                  <a:lnTo>
                    <a:pt x="9323" y="2313"/>
                  </a:lnTo>
                  <a:lnTo>
                    <a:pt x="8904" y="2283"/>
                  </a:lnTo>
                  <a:lnTo>
                    <a:pt x="8487" y="2237"/>
                  </a:lnTo>
                  <a:lnTo>
                    <a:pt x="8076" y="2188"/>
                  </a:lnTo>
                  <a:lnTo>
                    <a:pt x="7674" y="2142"/>
                  </a:lnTo>
                  <a:lnTo>
                    <a:pt x="6890" y="2017"/>
                  </a:lnTo>
                  <a:lnTo>
                    <a:pt x="6139" y="1884"/>
                  </a:lnTo>
                  <a:lnTo>
                    <a:pt x="5417" y="1742"/>
                  </a:lnTo>
                  <a:lnTo>
                    <a:pt x="4735" y="1590"/>
                  </a:lnTo>
                  <a:lnTo>
                    <a:pt x="4082" y="1427"/>
                  </a:lnTo>
                  <a:lnTo>
                    <a:pt x="3478" y="1256"/>
                  </a:lnTo>
                  <a:lnTo>
                    <a:pt x="2910" y="1085"/>
                  </a:lnTo>
                  <a:lnTo>
                    <a:pt x="2387" y="913"/>
                  </a:lnTo>
                  <a:lnTo>
                    <a:pt x="1907" y="753"/>
                  </a:lnTo>
                  <a:lnTo>
                    <a:pt x="1482" y="601"/>
                  </a:lnTo>
                  <a:lnTo>
                    <a:pt x="1097" y="457"/>
                  </a:lnTo>
                  <a:lnTo>
                    <a:pt x="773" y="334"/>
                  </a:lnTo>
                  <a:lnTo>
                    <a:pt x="501" y="220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9" name="Title Text"/>
          <p:cNvSpPr txBox="1"/>
          <p:nvPr>
            <p:ph type="title"/>
          </p:nvPr>
        </p:nvSpPr>
        <p:spPr>
          <a:xfrm>
            <a:off x="1148797" y="1063416"/>
            <a:ext cx="8831817" cy="137298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20" name="Body Level One…"/>
          <p:cNvSpPr txBox="1"/>
          <p:nvPr>
            <p:ph type="body" sz="half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Rectangle 1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229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0" name="Oval 19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Oval 21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2" name="Oval 22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Oval 23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Oval 24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Freeform 5"/>
            <p:cNvSpPr/>
            <p:nvPr/>
          </p:nvSpPr>
          <p:spPr>
            <a:xfrm rot="21010067">
              <a:off x="8490951" y="41851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Freeform 5"/>
            <p:cNvSpPr/>
            <p:nvPr/>
          </p:nvSpPr>
          <p:spPr>
            <a:xfrm>
              <a:off x="455612" y="4241800"/>
              <a:ext cx="11277601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9" name="TextBox 15"/>
          <p:cNvSpPr txBox="1"/>
          <p:nvPr/>
        </p:nvSpPr>
        <p:spPr>
          <a:xfrm>
            <a:off x="881565" y="607335"/>
            <a:ext cx="801913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40" name="TextBox 12"/>
          <p:cNvSpPr txBox="1"/>
          <p:nvPr/>
        </p:nvSpPr>
        <p:spPr>
          <a:xfrm>
            <a:off x="9884457" y="2613786"/>
            <a:ext cx="652764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41" name="Title Text"/>
          <p:cNvSpPr txBox="1"/>
          <p:nvPr>
            <p:ph type="title"/>
          </p:nvPr>
        </p:nvSpPr>
        <p:spPr>
          <a:xfrm>
            <a:off x="1581877" y="982134"/>
            <a:ext cx="8453907" cy="269663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42" name="Body Level One…"/>
          <p:cNvSpPr txBox="1"/>
          <p:nvPr>
            <p:ph type="body" sz="quarter" idx="1"/>
          </p:nvPr>
        </p:nvSpPr>
        <p:spPr>
          <a:xfrm>
            <a:off x="1945944" y="3678766"/>
            <a:ext cx="7731220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Text Placeholder 3"/>
          <p:cNvSpPr/>
          <p:nvPr>
            <p:ph type="body" sz="quarter" idx="13"/>
          </p:nvPr>
        </p:nvSpPr>
        <p:spPr>
          <a:xfrm>
            <a:off x="1154954" y="5029198"/>
            <a:ext cx="9244897" cy="997858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44" name="Rectangle 18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8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252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3" name="Oval 14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Oval 15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5" name="Oval 16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6" name="Oval 17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7" name="Oval 18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8" name="Freeform 5"/>
            <p:cNvSpPr/>
            <p:nvPr/>
          </p:nvSpPr>
          <p:spPr>
            <a:xfrm rot="21010067">
              <a:off x="8490951" y="4193582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Freeform 5"/>
            <p:cNvSpPr/>
            <p:nvPr/>
          </p:nvSpPr>
          <p:spPr>
            <a:xfrm>
              <a:off x="455612" y="4241800"/>
              <a:ext cx="11277601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2" name="Title Text"/>
          <p:cNvSpPr txBox="1"/>
          <p:nvPr>
            <p:ph type="title"/>
          </p:nvPr>
        </p:nvSpPr>
        <p:spPr>
          <a:xfrm>
            <a:off x="1154954" y="2370666"/>
            <a:ext cx="8825660" cy="182251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sz="quarter" idx="1"/>
          </p:nvPr>
        </p:nvSpPr>
        <p:spPr>
          <a:xfrm>
            <a:off x="1154954" y="5024966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272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3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5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2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3" name="Title Text"/>
          <p:cNvSpPr txBox="1"/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84" name="Body Level One…"/>
          <p:cNvSpPr txBox="1"/>
          <p:nvPr>
            <p:ph type="body" sz="quarter" idx="1"/>
          </p:nvPr>
        </p:nvSpPr>
        <p:spPr>
          <a:xfrm>
            <a:off x="1154954" y="2603501"/>
            <a:ext cx="314187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Text Placeholder 3"/>
          <p:cNvSpPr/>
          <p:nvPr>
            <p:ph type="body" sz="quarter" idx="13"/>
          </p:nvPr>
        </p:nvSpPr>
        <p:spPr>
          <a:xfrm>
            <a:off x="1154952" y="3179764"/>
            <a:ext cx="314188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86" name="Text Placeholder 4"/>
          <p:cNvSpPr/>
          <p:nvPr>
            <p:ph type="body" sz="quarter" idx="14"/>
          </p:nvPr>
        </p:nvSpPr>
        <p:spPr>
          <a:xfrm>
            <a:off x="4512721" y="2603499"/>
            <a:ext cx="314701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287" name="Text Placeholder 3"/>
          <p:cNvSpPr/>
          <p:nvPr>
            <p:ph type="body" sz="quarter" idx="15"/>
          </p:nvPr>
        </p:nvSpPr>
        <p:spPr>
          <a:xfrm>
            <a:off x="4512721" y="3179763"/>
            <a:ext cx="314701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88" name="Text Placeholder 4"/>
          <p:cNvSpPr/>
          <p:nvPr>
            <p:ph type="body" sz="quarter" idx="16"/>
          </p:nvPr>
        </p:nvSpPr>
        <p:spPr>
          <a:xfrm>
            <a:off x="7888134" y="2603500"/>
            <a:ext cx="314573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289" name="Text Placeholder 3"/>
          <p:cNvSpPr/>
          <p:nvPr>
            <p:ph type="body" sz="quarter" idx="17"/>
          </p:nvPr>
        </p:nvSpPr>
        <p:spPr>
          <a:xfrm>
            <a:off x="7888329" y="3179761"/>
            <a:ext cx="3145537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90" name="Straight Connector 16"/>
          <p:cNvSpPr/>
          <p:nvPr/>
        </p:nvSpPr>
        <p:spPr>
          <a:xfrm flipH="1">
            <a:off x="4403971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Straight Connector 17"/>
          <p:cNvSpPr/>
          <p:nvPr/>
        </p:nvSpPr>
        <p:spPr>
          <a:xfrm>
            <a:off x="7772400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29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0" name="Title Text"/>
          <p:cNvSpPr txBox="1"/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11" name="Body Level One…"/>
          <p:cNvSpPr txBox="1"/>
          <p:nvPr>
            <p:ph type="body" sz="quarter" idx="1"/>
          </p:nvPr>
        </p:nvSpPr>
        <p:spPr>
          <a:xfrm>
            <a:off x="1154954" y="4532843"/>
            <a:ext cx="30504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Picture Placeholder 2"/>
          <p:cNvSpPr/>
          <p:nvPr>
            <p:ph type="pic" sz="quarter" idx="13"/>
          </p:nvPr>
        </p:nvSpPr>
        <p:spPr>
          <a:xfrm>
            <a:off x="1334552" y="2603499"/>
            <a:ext cx="2691244" cy="1591512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13" name="Text Placeholder 3"/>
          <p:cNvSpPr/>
          <p:nvPr>
            <p:ph type="body" sz="quarter" idx="14"/>
          </p:nvPr>
        </p:nvSpPr>
        <p:spPr>
          <a:xfrm>
            <a:off x="1154954" y="5109105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314" name="Text Placeholder 4"/>
          <p:cNvSpPr/>
          <p:nvPr>
            <p:ph type="body" sz="quarter" idx="15"/>
          </p:nvPr>
        </p:nvSpPr>
        <p:spPr>
          <a:xfrm>
            <a:off x="4568864" y="4532843"/>
            <a:ext cx="305043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315" name="Picture Placeholder 2"/>
          <p:cNvSpPr/>
          <p:nvPr>
            <p:ph type="pic" sz="quarter" idx="16"/>
          </p:nvPr>
        </p:nvSpPr>
        <p:spPr>
          <a:xfrm>
            <a:off x="4748462" y="2603499"/>
            <a:ext cx="2691244" cy="1591512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16" name="Text Placeholder 3"/>
          <p:cNvSpPr/>
          <p:nvPr>
            <p:ph type="body" sz="quarter" idx="17"/>
          </p:nvPr>
        </p:nvSpPr>
        <p:spPr>
          <a:xfrm>
            <a:off x="4570171" y="5109104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317" name="Text Placeholder 4"/>
          <p:cNvSpPr/>
          <p:nvPr>
            <p:ph type="body" sz="quarter" idx="18"/>
          </p:nvPr>
        </p:nvSpPr>
        <p:spPr>
          <a:xfrm>
            <a:off x="7982774" y="4532845"/>
            <a:ext cx="305109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318" name="Picture Placeholder 2"/>
          <p:cNvSpPr/>
          <p:nvPr>
            <p:ph type="pic" sz="quarter" idx="19"/>
          </p:nvPr>
        </p:nvSpPr>
        <p:spPr>
          <a:xfrm>
            <a:off x="8163031" y="2603499"/>
            <a:ext cx="2691243" cy="1591512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19" name="Text Placeholder 3"/>
          <p:cNvSpPr/>
          <p:nvPr>
            <p:ph type="body" sz="quarter" idx="20"/>
          </p:nvPr>
        </p:nvSpPr>
        <p:spPr>
          <a:xfrm>
            <a:off x="7982774" y="5109104"/>
            <a:ext cx="3051097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320" name="Straight Connector 42"/>
          <p:cNvSpPr/>
          <p:nvPr/>
        </p:nvSpPr>
        <p:spPr>
          <a:xfrm flipH="1">
            <a:off x="4405831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Straight Connector 43"/>
          <p:cNvSpPr/>
          <p:nvPr/>
        </p:nvSpPr>
        <p:spPr>
          <a:xfrm>
            <a:off x="7797802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32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0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0" name="Title Text"/>
          <p:cNvSpPr txBox="1"/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41" name="Body Level One…"/>
          <p:cNvSpPr txBox="1"/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8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349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0" name="Oval 14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1" name="Oval 15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2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3" name="Oval 18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4" name="Oval 19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5" name="Rectangle 6"/>
            <p:cNvSpPr/>
            <p:nvPr/>
          </p:nvSpPr>
          <p:spPr>
            <a:xfrm>
              <a:off x="414866" y="402164"/>
              <a:ext cx="6510867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6" name="Freeform 5"/>
            <p:cNvSpPr/>
            <p:nvPr/>
          </p:nvSpPr>
          <p:spPr>
            <a:xfrm rot="5101749">
              <a:off x="6294737" y="4577735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7" name="Freeform 5"/>
            <p:cNvSpPr/>
            <p:nvPr/>
          </p:nvSpPr>
          <p:spPr>
            <a:xfrm rot="5400000">
              <a:off x="4449231" y="2801721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8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0" name="Title Text"/>
          <p:cNvSpPr txBox="1"/>
          <p:nvPr>
            <p:ph type="title"/>
          </p:nvPr>
        </p:nvSpPr>
        <p:spPr>
          <a:xfrm>
            <a:off x="8585234" y="1278467"/>
            <a:ext cx="1409966" cy="474859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61" name="Body Level One…"/>
          <p:cNvSpPr txBox="1"/>
          <p:nvPr>
            <p:ph type="body" sz="half" idx="1"/>
          </p:nvPr>
        </p:nvSpPr>
        <p:spPr>
          <a:xfrm>
            <a:off x="1154954" y="1278467"/>
            <a:ext cx="6256026" cy="474859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25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5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6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4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" name="Rectangle 9"/>
            <p:cNvSpPr/>
            <p:nvPr/>
          </p:nvSpPr>
          <p:spPr>
            <a:xfrm>
              <a:off x="7289800" y="402164"/>
              <a:ext cx="44788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" name="Freeform 5"/>
            <p:cNvSpPr/>
            <p:nvPr/>
          </p:nvSpPr>
          <p:spPr>
            <a:xfrm rot="16200000">
              <a:off x="3787243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" name="Freeform 5"/>
            <p:cNvSpPr/>
            <p:nvPr/>
          </p:nvSpPr>
          <p:spPr>
            <a:xfrm rot="15922489">
              <a:off x="4698353" y="182607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6" name="Title Text"/>
          <p:cNvSpPr txBox="1"/>
          <p:nvPr>
            <p:ph type="title"/>
          </p:nvPr>
        </p:nvSpPr>
        <p:spPr>
          <a:xfrm>
            <a:off x="1154954" y="2677645"/>
            <a:ext cx="4351026" cy="2283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6895558" y="2677643"/>
            <a:ext cx="3757547" cy="228382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cap="all"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 sz="20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6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8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7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8" name="Body Level One…"/>
          <p:cNvSpPr txBox="1"/>
          <p:nvPr>
            <p:ph type="body" sz="quarter" idx="1"/>
          </p:nvPr>
        </p:nvSpPr>
        <p:spPr>
          <a:xfrm>
            <a:off x="1154954" y="2603500"/>
            <a:ext cx="482515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ext Placeholder 4"/>
          <p:cNvSpPr/>
          <p:nvPr>
            <p:ph type="body" sz="quarter" idx="13"/>
          </p:nvPr>
        </p:nvSpPr>
        <p:spPr>
          <a:xfrm>
            <a:off x="6208712" y="2603499"/>
            <a:ext cx="482516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10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8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133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4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" name="Oval 18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Oval 19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Oval 20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8" name="Oval 21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9" name="Rectangle 10"/>
            <p:cNvSpPr/>
            <p:nvPr/>
          </p:nvSpPr>
          <p:spPr>
            <a:xfrm>
              <a:off x="5713412" y="402164"/>
              <a:ext cx="6055253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0" name="Freeform 5"/>
            <p:cNvSpPr/>
            <p:nvPr/>
          </p:nvSpPr>
          <p:spPr>
            <a:xfrm rot="15922489">
              <a:off x="3140486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1" name="Freeform 5"/>
            <p:cNvSpPr/>
            <p:nvPr/>
          </p:nvSpPr>
          <p:spPr>
            <a:xfrm rot="16200000">
              <a:off x="2229376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4" name="Title Text"/>
          <p:cNvSpPr txBox="1"/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half" idx="1"/>
          </p:nvPr>
        </p:nvSpPr>
        <p:spPr>
          <a:xfrm>
            <a:off x="5781145" y="1447800"/>
            <a:ext cx="5190068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3"/>
          <p:cNvSpPr/>
          <p:nvPr>
            <p:ph type="body" sz="quarter" idx="13"/>
          </p:nvPr>
        </p:nvSpPr>
        <p:spPr>
          <a:xfrm>
            <a:off x="1154954" y="3129279"/>
            <a:ext cx="2793159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pPr>
          </a:p>
        </p:txBody>
      </p:sp>
      <p:sp>
        <p:nvSpPr>
          <p:cNvPr id="147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8"/>
          <p:cNvGrpSpPr/>
          <p:nvPr/>
        </p:nvGrpSpPr>
        <p:grpSpPr>
          <a:xfrm>
            <a:off x="-1" y="0"/>
            <a:ext cx="12192002" cy="6858001"/>
            <a:chOff x="0" y="0"/>
            <a:chExt cx="12192000" cy="6858000"/>
          </a:xfrm>
        </p:grpSpPr>
        <p:sp>
          <p:nvSpPr>
            <p:cNvPr id="15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6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7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1" name="Rectangle 10"/>
            <p:cNvSpPr/>
            <p:nvPr/>
          </p:nvSpPr>
          <p:spPr>
            <a:xfrm>
              <a:off x="6172200" y="402164"/>
              <a:ext cx="55964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2" name="Freeform 5"/>
            <p:cNvSpPr/>
            <p:nvPr/>
          </p:nvSpPr>
          <p:spPr>
            <a:xfrm rot="15922489">
              <a:off x="4203595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3" name="Freeform 5"/>
            <p:cNvSpPr/>
            <p:nvPr/>
          </p:nvSpPr>
          <p:spPr>
            <a:xfrm rot="16200000">
              <a:off x="3295431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6" name="Title Text"/>
          <p:cNvSpPr txBox="1"/>
          <p:nvPr>
            <p:ph type="title"/>
          </p:nvPr>
        </p:nvSpPr>
        <p:spPr>
          <a:xfrm>
            <a:off x="1154954" y="1693333"/>
            <a:ext cx="3865135" cy="173566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7" name="Picture Placeholder 2"/>
          <p:cNvSpPr/>
          <p:nvPr>
            <p:ph type="pic" sz="quarter" idx="13"/>
          </p:nvPr>
        </p:nvSpPr>
        <p:spPr>
          <a:xfrm>
            <a:off x="6547870" y="1143000"/>
            <a:ext cx="3227194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8" name="Body Level One…"/>
          <p:cNvSpPr txBox="1"/>
          <p:nvPr>
            <p:ph type="body" sz="quarter" idx="1"/>
          </p:nvPr>
        </p:nvSpPr>
        <p:spPr>
          <a:xfrm>
            <a:off x="1154954" y="3657600"/>
            <a:ext cx="3859213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le 1"/>
          <p:cNvSpPr txBox="1"/>
          <p:nvPr>
            <p:ph type="ctrTitle"/>
          </p:nvPr>
        </p:nvSpPr>
        <p:spPr>
          <a:xfrm>
            <a:off x="1154955" y="2099733"/>
            <a:ext cx="6211045" cy="2677649"/>
          </a:xfrm>
          <a:prstGeom prst="rect">
            <a:avLst/>
          </a:prstGeom>
        </p:spPr>
        <p:txBody>
          <a:bodyPr/>
          <a:lstStyle/>
          <a:p>
            <a:pPr/>
            <a:r>
              <a:t>Trajan’s Column</a:t>
            </a:r>
          </a:p>
        </p:txBody>
      </p:sp>
      <p:sp>
        <p:nvSpPr>
          <p:cNvPr id="373" name="Subtitle 2"/>
          <p:cNvSpPr txBox="1"/>
          <p:nvPr>
            <p:ph type="subTitle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/>
          <a:p>
            <a:pPr/>
            <a:r>
              <a:t>CONTEXT</a:t>
            </a:r>
          </a:p>
        </p:txBody>
      </p:sp>
      <p:pic>
        <p:nvPicPr>
          <p:cNvPr id="37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719754" y="1338222"/>
            <a:ext cx="2970113" cy="4415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le 1"/>
          <p:cNvSpPr txBox="1"/>
          <p:nvPr>
            <p:ph type="title"/>
          </p:nvPr>
        </p:nvSpPr>
        <p:spPr>
          <a:xfrm>
            <a:off x="1154953" y="973667"/>
            <a:ext cx="8761415" cy="706965"/>
          </a:xfrm>
          <a:prstGeom prst="rect">
            <a:avLst/>
          </a:prstGeom>
        </p:spPr>
        <p:txBody>
          <a:bodyPr/>
          <a:lstStyle/>
          <a:p>
            <a:pPr/>
            <a:r>
              <a:t>Structure</a:t>
            </a:r>
          </a:p>
        </p:txBody>
      </p:sp>
      <p:sp>
        <p:nvSpPr>
          <p:cNvPr id="377" name="Content Placeholder 2"/>
          <p:cNvSpPr txBox="1"/>
          <p:nvPr>
            <p:ph type="body" sz="half" idx="1"/>
          </p:nvPr>
        </p:nvSpPr>
        <p:spPr>
          <a:xfrm>
            <a:off x="950672" y="2500008"/>
            <a:ext cx="6199159" cy="4066163"/>
          </a:xfrm>
          <a:prstGeom prst="rect">
            <a:avLst/>
          </a:prstGeom>
        </p:spPr>
        <p:txBody>
          <a:bodyPr/>
          <a:lstStyle/>
          <a:p>
            <a:pPr/>
            <a:r>
              <a:t>A column stood in the middle of the courtyard and surrounded by galleries.</a:t>
            </a:r>
          </a:p>
          <a:p>
            <a:pPr/>
            <a:r>
              <a:t>It is covered with low-relief sculpture that demonstrates a narrative of an emperor’s two campaigns in Dacia.</a:t>
            </a:r>
          </a:p>
          <a:p>
            <a:pPr/>
            <a:r>
              <a:t>There is a spiral staircase within the shaft’s interior. A bronze eagle had been placed on the top of the column and after Trajan’s death a bronze statue of the deceased emperor replaced it.</a:t>
            </a:r>
          </a:p>
          <a:p>
            <a:pPr/>
            <a:r>
              <a:t>There are 58 Trajan battle scenes in the column, and 155 scenes in total.</a:t>
            </a:r>
          </a:p>
        </p:txBody>
      </p:sp>
      <p:pic>
        <p:nvPicPr>
          <p:cNvPr id="3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1131" y="3174799"/>
            <a:ext cx="4028867" cy="2716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1"/>
          <p:cNvSpPr txBox="1"/>
          <p:nvPr>
            <p:ph type="title"/>
          </p:nvPr>
        </p:nvSpPr>
        <p:spPr>
          <a:xfrm>
            <a:off x="1154953" y="973667"/>
            <a:ext cx="8761415" cy="706965"/>
          </a:xfrm>
          <a:prstGeom prst="rect">
            <a:avLst/>
          </a:prstGeom>
        </p:spPr>
        <p:txBody>
          <a:bodyPr/>
          <a:lstStyle/>
          <a:p>
            <a:pPr/>
            <a:r>
              <a:t>Purpose</a:t>
            </a:r>
          </a:p>
        </p:txBody>
      </p:sp>
      <p:sp>
        <p:nvSpPr>
          <p:cNvPr id="381" name="Content Placeholder 2"/>
          <p:cNvSpPr txBox="1"/>
          <p:nvPr>
            <p:ph type="body" sz="half" idx="1"/>
          </p:nvPr>
        </p:nvSpPr>
        <p:spPr>
          <a:xfrm>
            <a:off x="645459" y="2818226"/>
            <a:ext cx="8272630" cy="3354132"/>
          </a:xfrm>
          <a:prstGeom prst="rect">
            <a:avLst/>
          </a:prstGeom>
        </p:spPr>
        <p:txBody>
          <a:bodyPr/>
          <a:lstStyle/>
          <a:p>
            <a:pPr/>
            <a:r>
              <a:t>Trajan’s column is a Roman triumphal column that commemorates Emperor Trajan’s victory in the Dacian wars. </a:t>
            </a:r>
          </a:p>
          <a:p>
            <a:pPr/>
            <a:r>
              <a:t>Viewers were meant to follow the story from bottom to top standing in one place rather than circling the column 23 times, as the frieze does.</a:t>
            </a:r>
          </a:p>
          <a:p>
            <a:pPr/>
            <a:r>
              <a:t>It honoured the qualities and achievements of Emperor Trajan.</a:t>
            </a:r>
          </a:p>
          <a:p>
            <a:pPr/>
            <a:r>
              <a:t>After Trajan died a statue of St. Peter was placed on top of the column in the 1500s by Pope Sixton.</a:t>
            </a:r>
          </a:p>
          <a:p>
            <a:pPr>
              <a:defRPr b="1"/>
            </a:pPr>
            <a:r>
              <a:t>Eagle – Trajan – St. Peter</a:t>
            </a:r>
          </a:p>
        </p:txBody>
      </p:sp>
      <p:pic>
        <p:nvPicPr>
          <p:cNvPr id="3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3637" t="11357" r="6817" b="0"/>
          <a:stretch>
            <a:fillRect/>
          </a:stretch>
        </p:blipFill>
        <p:spPr>
          <a:xfrm>
            <a:off x="9402182" y="2474328"/>
            <a:ext cx="2420472" cy="4041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