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ctrTitle"/>
          </p:nvPr>
        </p:nvSpPr>
        <p:spPr>
          <a:xfrm>
            <a:off x="2432656" y="207815"/>
            <a:ext cx="5126183" cy="1016144"/>
          </a:xfrm>
          <a:prstGeom prst="rect">
            <a:avLst/>
          </a:prstGeom>
        </p:spPr>
        <p:txBody>
          <a:bodyPr/>
          <a:lstStyle>
            <a:lvl1pPr defTabSz="868680">
              <a:defRPr sz="5700"/>
            </a:lvl1pPr>
          </a:lstStyle>
          <a:p>
            <a:pPr/>
            <a:r>
              <a:t>Trajan’s column </a:t>
            </a:r>
          </a:p>
        </p:txBody>
      </p:sp>
      <p:sp>
        <p:nvSpPr>
          <p:cNvPr id="113" name="Subtitle 2"/>
          <p:cNvSpPr txBox="1"/>
          <p:nvPr>
            <p:ph type="subTitle" sz="quarter" idx="1"/>
          </p:nvPr>
        </p:nvSpPr>
        <p:spPr>
          <a:xfrm>
            <a:off x="7558838" y="538860"/>
            <a:ext cx="1734588" cy="470435"/>
          </a:xfrm>
          <a:prstGeom prst="rect">
            <a:avLst/>
          </a:prstGeom>
        </p:spPr>
        <p:txBody>
          <a:bodyPr/>
          <a:lstStyle>
            <a:lvl1pPr>
              <a:lnSpc>
                <a:spcPct val="72000"/>
              </a:lnSpc>
              <a:defRPr sz="1600"/>
            </a:lvl1pPr>
          </a:lstStyle>
          <a:p>
            <a:pPr/>
            <a:r>
              <a:t>About the column </a:t>
            </a:r>
          </a:p>
        </p:txBody>
      </p:sp>
      <p:pic>
        <p:nvPicPr>
          <p:cNvPr id="11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2656" y="1223959"/>
            <a:ext cx="7326688" cy="54950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ontent Placeholder 2"/>
          <p:cNvSpPr txBox="1"/>
          <p:nvPr>
            <p:ph type="body" idx="1"/>
          </p:nvPr>
        </p:nvSpPr>
        <p:spPr>
          <a:xfrm>
            <a:off x="838200" y="141315"/>
            <a:ext cx="10515600" cy="6035649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Made out of 19 drums of Italian white marble. Originally a bronze statue of Trajan stood on top but was replaced by a statue of Saint Peter in 1588.</a:t>
            </a:r>
          </a:p>
          <a:p>
            <a:pPr/>
            <a:r>
              <a:t>It was completed in 107-113 AD</a:t>
            </a:r>
          </a:p>
          <a:p>
            <a:pPr/>
            <a:r>
              <a:t>112 feet 34 meters tall</a:t>
            </a:r>
          </a:p>
          <a:p>
            <a:pPr/>
            <a:r>
              <a:t>It is located in Italy, Rome in the ruins of Trajan's forum</a:t>
            </a:r>
          </a:p>
          <a:p>
            <a:pPr/>
            <a:r>
              <a:t>Built in 113 AD</a:t>
            </a:r>
          </a:p>
          <a:p>
            <a:pPr/>
            <a:r>
              <a:t>It was built for emperor Trajan, to commemorate his victory in the Dacian wars.</a:t>
            </a:r>
          </a:p>
          <a:p>
            <a:pPr/>
            <a:r>
              <a:t>The statue of Trajan is placed on a Doric column </a:t>
            </a:r>
          </a:p>
          <a:p>
            <a:pPr/>
            <a:r>
              <a:t>The column is a bas sculpture of low relief.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