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Franklin Gothic Book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 b="def" i="def"/>
      <a:tcStyle>
        <a:tcBdr/>
        <a:fill>
          <a:solidFill>
            <a:srgbClr val="EDEDED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 b="def" i="def"/>
      <a:tcStyle>
        <a:tcBdr/>
        <a:fill>
          <a:solidFill>
            <a:srgbClr val="EDECEA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 b="def" i="def"/>
      <a:tcStyle>
        <a:tcBdr/>
        <a:fill>
          <a:solidFill>
            <a:srgbClr val="FAEC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000000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381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81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FFFFF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" name="Shape 1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defTabSz="457200" latinLnBrk="0">
      <a:defRPr sz="1200">
        <a:solidFill>
          <a:srgbClr val="FFFFFF"/>
        </a:solidFill>
        <a:latin typeface="+mn-lt"/>
        <a:ea typeface="+mn-ea"/>
        <a:cs typeface="+mn-cs"/>
        <a:sym typeface="Franklin Gothic Book"/>
      </a:defRPr>
    </a:lvl1pPr>
    <a:lvl2pPr indent="228600" defTabSz="457200" latinLnBrk="0">
      <a:defRPr sz="1200">
        <a:solidFill>
          <a:srgbClr val="FFFFFF"/>
        </a:solidFill>
        <a:latin typeface="+mn-lt"/>
        <a:ea typeface="+mn-ea"/>
        <a:cs typeface="+mn-cs"/>
        <a:sym typeface="Franklin Gothic Book"/>
      </a:defRPr>
    </a:lvl2pPr>
    <a:lvl3pPr indent="457200" defTabSz="457200" latinLnBrk="0">
      <a:defRPr sz="1200">
        <a:solidFill>
          <a:srgbClr val="FFFFFF"/>
        </a:solidFill>
        <a:latin typeface="+mn-lt"/>
        <a:ea typeface="+mn-ea"/>
        <a:cs typeface="+mn-cs"/>
        <a:sym typeface="Franklin Gothic Book"/>
      </a:defRPr>
    </a:lvl3pPr>
    <a:lvl4pPr indent="685800" defTabSz="457200" latinLnBrk="0">
      <a:defRPr sz="1200">
        <a:solidFill>
          <a:srgbClr val="FFFFFF"/>
        </a:solidFill>
        <a:latin typeface="+mn-lt"/>
        <a:ea typeface="+mn-ea"/>
        <a:cs typeface="+mn-cs"/>
        <a:sym typeface="Franklin Gothic Book"/>
      </a:defRPr>
    </a:lvl4pPr>
    <a:lvl5pPr indent="914400" defTabSz="457200" latinLnBrk="0">
      <a:defRPr sz="1200">
        <a:solidFill>
          <a:srgbClr val="FFFFFF"/>
        </a:solidFill>
        <a:latin typeface="+mn-lt"/>
        <a:ea typeface="+mn-ea"/>
        <a:cs typeface="+mn-cs"/>
        <a:sym typeface="Franklin Gothic Book"/>
      </a:defRPr>
    </a:lvl5pPr>
    <a:lvl6pPr indent="1143000" defTabSz="457200" latinLnBrk="0">
      <a:defRPr sz="1200">
        <a:solidFill>
          <a:srgbClr val="FFFFFF"/>
        </a:solidFill>
        <a:latin typeface="+mn-lt"/>
        <a:ea typeface="+mn-ea"/>
        <a:cs typeface="+mn-cs"/>
        <a:sym typeface="Franklin Gothic Book"/>
      </a:defRPr>
    </a:lvl6pPr>
    <a:lvl7pPr indent="1371600" defTabSz="457200" latinLnBrk="0">
      <a:defRPr sz="1200">
        <a:solidFill>
          <a:srgbClr val="FFFFFF"/>
        </a:solidFill>
        <a:latin typeface="+mn-lt"/>
        <a:ea typeface="+mn-ea"/>
        <a:cs typeface="+mn-cs"/>
        <a:sym typeface="Franklin Gothic Book"/>
      </a:defRPr>
    </a:lvl7pPr>
    <a:lvl8pPr indent="1600200" defTabSz="457200" latinLnBrk="0">
      <a:defRPr sz="1200">
        <a:solidFill>
          <a:srgbClr val="FFFFFF"/>
        </a:solidFill>
        <a:latin typeface="+mn-lt"/>
        <a:ea typeface="+mn-ea"/>
        <a:cs typeface="+mn-cs"/>
        <a:sym typeface="Franklin Gothic Book"/>
      </a:defRPr>
    </a:lvl8pPr>
    <a:lvl9pPr indent="1828800" defTabSz="457200" latinLnBrk="0">
      <a:defRPr sz="1200">
        <a:solidFill>
          <a:srgbClr val="FFFFFF"/>
        </a:solidFill>
        <a:latin typeface="+mn-lt"/>
        <a:ea typeface="+mn-ea"/>
        <a:cs typeface="+mn-cs"/>
        <a:sym typeface="Franklin Gothic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Text"/>
          <p:cNvSpPr txBox="1"/>
          <p:nvPr>
            <p:ph type="title"/>
          </p:nvPr>
        </p:nvSpPr>
        <p:spPr>
          <a:xfrm>
            <a:off x="1915128" y="1788454"/>
            <a:ext cx="8361230" cy="2098227"/>
          </a:xfrm>
          <a:prstGeom prst="rect">
            <a:avLst/>
          </a:prstGeom>
        </p:spPr>
        <p:txBody>
          <a:bodyPr anchor="b"/>
          <a:lstStyle>
            <a:lvl1pPr algn="ctr">
              <a:defRPr cap="all" sz="7200"/>
            </a:lvl1pPr>
          </a:lstStyle>
          <a:p>
            <a:pPr/>
            <a:r>
              <a:t>Title Text</a:t>
            </a:r>
          </a:p>
        </p:txBody>
      </p:sp>
      <p:sp>
        <p:nvSpPr>
          <p:cNvPr id="13" name="Body Level One…"/>
          <p:cNvSpPr txBox="1"/>
          <p:nvPr>
            <p:ph type="body" sz="quarter" idx="1"/>
          </p:nvPr>
        </p:nvSpPr>
        <p:spPr>
          <a:xfrm>
            <a:off x="2679905" y="3956279"/>
            <a:ext cx="6831674" cy="1086238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300"/>
            </a:lvl1pPr>
            <a:lvl2pPr marL="0" indent="457200" algn="ct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300"/>
            </a:lvl2pPr>
            <a:lvl3pPr marL="0" indent="914400" algn="ct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300"/>
            </a:lvl3pPr>
            <a:lvl4pPr marL="0" indent="1371600" algn="ct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300"/>
            </a:lvl4pPr>
            <a:lvl5pPr marL="0" indent="1828800" algn="ct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3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pSp>
        <p:nvGrpSpPr>
          <p:cNvPr id="16" name="Group 6"/>
          <p:cNvGrpSpPr/>
          <p:nvPr/>
        </p:nvGrpSpPr>
        <p:grpSpPr>
          <a:xfrm>
            <a:off x="752857" y="744468"/>
            <a:ext cx="10674118" cy="5349673"/>
            <a:chOff x="0" y="0"/>
            <a:chExt cx="10674116" cy="5349671"/>
          </a:xfrm>
        </p:grpSpPr>
        <p:sp>
          <p:nvSpPr>
            <p:cNvPr id="14" name="Freeform 6"/>
            <p:cNvSpPr/>
            <p:nvPr/>
          </p:nvSpPr>
          <p:spPr>
            <a:xfrm>
              <a:off x="7399104" y="941183"/>
              <a:ext cx="3275013" cy="440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924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19712"/>
                  </a:lnTo>
                  <a:lnTo>
                    <a:pt x="18924" y="19714"/>
                  </a:lnTo>
                  <a:lnTo>
                    <a:pt x="18924" y="0"/>
                  </a:lnTo>
                  <a:close/>
                </a:path>
              </a:pathLst>
            </a:custGeom>
            <a:solidFill>
              <a:srgbClr val="191B0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" name="Freeform 6"/>
            <p:cNvSpPr/>
            <p:nvPr/>
          </p:nvSpPr>
          <p:spPr>
            <a:xfrm rot="10800000">
              <a:off x="0" y="0"/>
              <a:ext cx="3275668" cy="4408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18921" y="0"/>
                  </a:moveTo>
                  <a:lnTo>
                    <a:pt x="21596" y="0"/>
                  </a:lnTo>
                  <a:lnTo>
                    <a:pt x="21596" y="21600"/>
                  </a:lnTo>
                  <a:lnTo>
                    <a:pt x="5" y="21600"/>
                  </a:lnTo>
                  <a:cubicBezTo>
                    <a:pt x="-4" y="20948"/>
                    <a:pt x="9" y="20362"/>
                    <a:pt x="0" y="19710"/>
                  </a:cubicBezTo>
                  <a:lnTo>
                    <a:pt x="18921" y="19716"/>
                  </a:lnTo>
                  <a:lnTo>
                    <a:pt x="18921" y="0"/>
                  </a:lnTo>
                  <a:close/>
                </a:path>
              </a:pathLst>
            </a:custGeom>
            <a:solidFill>
              <a:srgbClr val="191B0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7" name="Slide Number"/>
          <p:cNvSpPr txBox="1"/>
          <p:nvPr>
            <p:ph type="sldNum" sz="quarter" idx="2"/>
          </p:nvPr>
        </p:nvSpPr>
        <p:spPr>
          <a:xfrm>
            <a:off x="11153366" y="6523206"/>
            <a:ext cx="273609" cy="264974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idx="1"/>
          </p:nvPr>
        </p:nvSpPr>
        <p:spPr>
          <a:xfrm>
            <a:off x="1371600" y="2295525"/>
            <a:ext cx="9601200" cy="357187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Text"/>
          <p:cNvSpPr txBox="1"/>
          <p:nvPr>
            <p:ph type="title"/>
          </p:nvPr>
        </p:nvSpPr>
        <p:spPr>
          <a:xfrm>
            <a:off x="9596560" y="624155"/>
            <a:ext cx="1565767" cy="524324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1" name="Body Level One…"/>
          <p:cNvSpPr txBox="1"/>
          <p:nvPr>
            <p:ph type="body" idx="1"/>
          </p:nvPr>
        </p:nvSpPr>
        <p:spPr>
          <a:xfrm>
            <a:off x="1371600" y="624155"/>
            <a:ext cx="8179642" cy="5243245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 Header">
    <p:bg>
      <p:bgPr>
        <a:solidFill>
          <a:srgbClr val="191B0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765025" y="1301360"/>
            <a:ext cx="9612972" cy="2852737"/>
          </a:xfrm>
          <a:prstGeom prst="rect">
            <a:avLst/>
          </a:prstGeom>
        </p:spPr>
        <p:txBody>
          <a:bodyPr anchor="b"/>
          <a:lstStyle>
            <a:lvl1pPr algn="r">
              <a:defRPr cap="all" sz="7200">
                <a:solidFill>
                  <a:srgbClr val="EFEDE3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4" name="Body Level One…"/>
          <p:cNvSpPr txBox="1"/>
          <p:nvPr>
            <p:ph type="body" sz="quarter" idx="1"/>
          </p:nvPr>
        </p:nvSpPr>
        <p:spPr>
          <a:xfrm>
            <a:off x="765025" y="4216327"/>
            <a:ext cx="9612972" cy="114332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EFEDE3"/>
                </a:solidFill>
              </a:defRPr>
            </a:lvl1pPr>
            <a:lvl2pPr marL="0" indent="457200" algn="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EFEDE3"/>
                </a:solidFill>
              </a:defRPr>
            </a:lvl2pPr>
            <a:lvl3pPr marL="0" indent="914400" algn="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EFEDE3"/>
                </a:solidFill>
              </a:defRPr>
            </a:lvl3pPr>
            <a:lvl4pPr marL="0" indent="1371600" algn="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EFEDE3"/>
                </a:solidFill>
              </a:defRPr>
            </a:lvl4pPr>
            <a:lvl5pPr marL="0" indent="1828800" algn="r">
              <a:lnSpc>
                <a:spcPct val="112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EFEDE3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Crop MarkFreeform 6"/>
          <p:cNvSpPr/>
          <p:nvPr/>
        </p:nvSpPr>
        <p:spPr>
          <a:xfrm>
            <a:off x="8151962" y="1685651"/>
            <a:ext cx="3275013" cy="4408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8924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19733"/>
                </a:lnTo>
                <a:lnTo>
                  <a:pt x="18924" y="19733"/>
                </a:lnTo>
                <a:lnTo>
                  <a:pt x="18924" y="0"/>
                </a:lnTo>
                <a:close/>
              </a:path>
            </a:pathLst>
          </a:custGeom>
          <a:solidFill>
            <a:srgbClr val="EFEDE3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000000"/>
                </a:solidFill>
              </a:defRPr>
            </a:pP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xfrm>
            <a:off x="11153366" y="6523206"/>
            <a:ext cx="273609" cy="2649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FEDE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4" name="Body Level One…"/>
          <p:cNvSpPr txBox="1"/>
          <p:nvPr>
            <p:ph type="body" sz="quarter" idx="1"/>
          </p:nvPr>
        </p:nvSpPr>
        <p:spPr>
          <a:xfrm>
            <a:off x="1371600" y="2285999"/>
            <a:ext cx="4447786" cy="358140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3" name="Body Level One…"/>
          <p:cNvSpPr txBox="1"/>
          <p:nvPr>
            <p:ph type="body" sz="quarter" idx="1"/>
          </p:nvPr>
        </p:nvSpPr>
        <p:spPr>
          <a:xfrm>
            <a:off x="1371600" y="2340864"/>
            <a:ext cx="4443985" cy="823913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lvl1pPr>
            <a:lvl2pPr marL="0" indent="45720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lvl2pPr>
            <a:lvl3pPr marL="0" indent="91440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lvl3pPr>
            <a:lvl4pPr marL="0" indent="137160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lvl4pPr>
            <a:lvl5pPr marL="0" indent="182880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Text Placeholder 4"/>
          <p:cNvSpPr/>
          <p:nvPr>
            <p:ph type="body" sz="quarter" idx="13"/>
          </p:nvPr>
        </p:nvSpPr>
        <p:spPr>
          <a:xfrm>
            <a:off x="6525014" y="2340864"/>
            <a:ext cx="4443985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lnSpc>
                <a:spcPct val="84000"/>
              </a:lnSpc>
              <a:spcBef>
                <a:spcPts val="0"/>
              </a:spcBef>
              <a:buSzTx/>
              <a:buFontTx/>
              <a:buNone/>
              <a:defRPr sz="3000"/>
            </a:pPr>
          </a:p>
        </p:txBody>
      </p:sp>
      <p:sp>
        <p:nvSpPr>
          <p:cNvPr id="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Text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Background ShapeRectangle 7"/>
          <p:cNvSpPr/>
          <p:nvPr/>
        </p:nvSpPr>
        <p:spPr>
          <a:xfrm>
            <a:off x="-1" y="375"/>
            <a:ext cx="5303522" cy="685762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78" name="Title Text"/>
          <p:cNvSpPr txBox="1"/>
          <p:nvPr>
            <p:ph type="title"/>
          </p:nvPr>
        </p:nvSpPr>
        <p:spPr>
          <a:xfrm>
            <a:off x="723900" y="685800"/>
            <a:ext cx="3855721" cy="2157884"/>
          </a:xfrm>
          <a:prstGeom prst="rect">
            <a:avLst/>
          </a:prstGeom>
        </p:spPr>
        <p:txBody>
          <a:bodyPr/>
          <a:lstStyle>
            <a:lvl1pPr>
              <a:lnSpc>
                <a:spcPct val="84000"/>
              </a:lnSpc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79" name="Body Level One…"/>
          <p:cNvSpPr txBox="1"/>
          <p:nvPr>
            <p:ph type="body" sz="half" idx="1"/>
          </p:nvPr>
        </p:nvSpPr>
        <p:spPr>
          <a:xfrm>
            <a:off x="6256020" y="685801"/>
            <a:ext cx="5212080" cy="517525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Text Placeholder 3"/>
          <p:cNvSpPr/>
          <p:nvPr>
            <p:ph type="body" sz="quarter" idx="13"/>
          </p:nvPr>
        </p:nvSpPr>
        <p:spPr>
          <a:xfrm>
            <a:off x="723899" y="2856343"/>
            <a:ext cx="3855722" cy="3011058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pPr>
          </a:p>
        </p:txBody>
      </p:sp>
      <p:sp>
        <p:nvSpPr>
          <p:cNvPr id="81" name="Divider BarRectangle 8"/>
          <p:cNvSpPr/>
          <p:nvPr/>
        </p:nvSpPr>
        <p:spPr>
          <a:xfrm>
            <a:off x="5303520" y="376"/>
            <a:ext cx="228601" cy="6858001"/>
          </a:xfrm>
          <a:prstGeom prst="rect">
            <a:avLst/>
          </a:prstGeom>
          <a:solidFill>
            <a:srgbClr val="191B0E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82" name="Slide Number"/>
          <p:cNvSpPr txBox="1"/>
          <p:nvPr>
            <p:ph type="sldNum" sz="quarter" idx="2"/>
          </p:nvPr>
        </p:nvSpPr>
        <p:spPr>
          <a:xfrm>
            <a:off x="11205823" y="6523206"/>
            <a:ext cx="273610" cy="264974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Background ShapeRectangle 7"/>
          <p:cNvSpPr/>
          <p:nvPr/>
        </p:nvSpPr>
        <p:spPr>
          <a:xfrm>
            <a:off x="-1" y="375"/>
            <a:ext cx="5303522" cy="6857626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0" name="Title Text"/>
          <p:cNvSpPr txBox="1"/>
          <p:nvPr>
            <p:ph type="title"/>
          </p:nvPr>
        </p:nvSpPr>
        <p:spPr>
          <a:xfrm>
            <a:off x="723900" y="685800"/>
            <a:ext cx="3855721" cy="2157884"/>
          </a:xfrm>
          <a:prstGeom prst="rect">
            <a:avLst/>
          </a:prstGeom>
        </p:spPr>
        <p:txBody>
          <a:bodyPr/>
          <a:lstStyle>
            <a:lvl1pPr>
              <a:lnSpc>
                <a:spcPct val="84000"/>
              </a:lnSpc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91" name="Picture Placeholder 2"/>
          <p:cNvSpPr/>
          <p:nvPr>
            <p:ph type="pic" idx="13"/>
          </p:nvPr>
        </p:nvSpPr>
        <p:spPr>
          <a:xfrm>
            <a:off x="5532120" y="0"/>
            <a:ext cx="6659881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2" name="Body Level One…"/>
          <p:cNvSpPr txBox="1"/>
          <p:nvPr>
            <p:ph type="body" sz="quarter" idx="1"/>
          </p:nvPr>
        </p:nvSpPr>
        <p:spPr>
          <a:xfrm>
            <a:off x="723900" y="2855967"/>
            <a:ext cx="3855721" cy="301143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lvl1pPr>
            <a:lvl2pPr marL="0" indent="45720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lvl2pPr>
            <a:lvl3pPr marL="0" indent="91440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lvl3pPr>
            <a:lvl4pPr marL="0" indent="137160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lvl4pPr>
            <a:lvl5pPr marL="0" indent="1828800">
              <a:lnSpc>
                <a:spcPct val="113000"/>
              </a:lnSpc>
              <a:spcBef>
                <a:spcPts val="1500"/>
              </a:spcBef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Divider BarRectangle 8"/>
          <p:cNvSpPr/>
          <p:nvPr/>
        </p:nvSpPr>
        <p:spPr>
          <a:xfrm>
            <a:off x="5303520" y="376"/>
            <a:ext cx="228601" cy="6858001"/>
          </a:xfrm>
          <a:prstGeom prst="rect">
            <a:avLst/>
          </a:prstGeom>
          <a:solidFill>
            <a:srgbClr val="191B0E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xfrm>
            <a:off x="11205823" y="6523206"/>
            <a:ext cx="273610" cy="264974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DE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de barRectangle 8"/>
          <p:cNvSpPr/>
          <p:nvPr/>
        </p:nvSpPr>
        <p:spPr>
          <a:xfrm>
            <a:off x="478094" y="376"/>
            <a:ext cx="228601" cy="6858001"/>
          </a:xfrm>
          <a:prstGeom prst="rect">
            <a:avLst/>
          </a:prstGeom>
          <a:solidFill>
            <a:srgbClr val="191B0E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609600" y="274637"/>
            <a:ext cx="109728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0795418" y="6523206"/>
            <a:ext cx="273610" cy="26497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191B0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1pPr>
      <a:lvl2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2pPr>
      <a:lvl3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3pPr>
      <a:lvl4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4pPr>
      <a:lvl5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5pPr>
      <a:lvl6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6pPr>
      <a:lvl7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7pPr>
      <a:lvl8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8pPr>
      <a:lvl9pPr marL="0" marR="0" indent="0" algn="l" defTabSz="914400" rtl="0" latinLnBrk="0">
        <a:lnSpc>
          <a:spcPct val="89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9pPr>
    </p:titleStyle>
    <p:bodyStyle>
      <a:lvl1pPr marL="384047" marR="0" indent="-384047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■"/>
        <a:tabLst/>
        <a:defRPr b="0" baseline="0" cap="none" i="0" spc="0" strike="noStrike" sz="20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1pPr>
      <a:lvl2pPr marL="914400" marR="0" indent="-384047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–"/>
        <a:tabLst/>
        <a:defRPr b="0" baseline="0" cap="none" i="0" spc="0" strike="noStrike" sz="20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2pPr>
      <a:lvl3pPr marL="1414272" marR="0" indent="-426719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■"/>
        <a:tabLst/>
        <a:defRPr b="0" baseline="0" cap="none" i="0" spc="0" strike="noStrike" sz="20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3pPr>
      <a:lvl4pPr marL="1871472" marR="0" indent="-426719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–"/>
        <a:tabLst/>
        <a:defRPr b="0" baseline="0" cap="none" i="0" spc="0" strike="noStrike" sz="20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4pPr>
      <a:lvl5pPr marL="2382011" marR="0" indent="-480060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■"/>
        <a:tabLst/>
        <a:defRPr b="0" baseline="0" cap="none" i="0" spc="0" strike="noStrike" sz="20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5pPr>
      <a:lvl6pPr marL="2839211" marR="0" indent="-480060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–"/>
        <a:tabLst/>
        <a:defRPr b="0" baseline="0" cap="none" i="0" spc="0" strike="noStrike" sz="20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6pPr>
      <a:lvl7pPr marL="3364991" marR="0" indent="-548639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■"/>
        <a:tabLst/>
        <a:defRPr b="0" baseline="0" cap="none" i="0" spc="0" strike="noStrike" sz="20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7pPr>
      <a:lvl8pPr marL="3822191" marR="0" indent="-548639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–"/>
        <a:tabLst/>
        <a:defRPr b="0" baseline="0" cap="none" i="0" spc="0" strike="noStrike" sz="20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8pPr>
      <a:lvl9pPr marL="4279391" marR="0" indent="-548639" algn="l" defTabSz="914400" rtl="0" latinLnBrk="0">
        <a:lnSpc>
          <a:spcPct val="94000"/>
        </a:lnSpc>
        <a:spcBef>
          <a:spcPts val="1000"/>
        </a:spcBef>
        <a:spcAft>
          <a:spcPts val="0"/>
        </a:spcAft>
        <a:buClrTx/>
        <a:buSzPct val="100000"/>
        <a:buFont typeface="Helvetica Neue"/>
        <a:buChar char="■"/>
        <a:tabLst/>
        <a:defRPr b="0" baseline="0" cap="none" i="0" spc="0" strike="noStrike" sz="2000" u="none">
          <a:ln>
            <a:noFill/>
          </a:ln>
          <a:solidFill>
            <a:srgbClr val="191B0E"/>
          </a:solidFill>
          <a:uFillTx/>
          <a:latin typeface="+mn-lt"/>
          <a:ea typeface="+mn-ea"/>
          <a:cs typeface="+mn-cs"/>
          <a:sym typeface="Franklin Gothic Book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Franklin Gothic Book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itle 1"/>
          <p:cNvSpPr txBox="1"/>
          <p:nvPr>
            <p:ph type="ctrTitle"/>
          </p:nvPr>
        </p:nvSpPr>
        <p:spPr>
          <a:xfrm>
            <a:off x="1915127" y="1788454"/>
            <a:ext cx="8361231" cy="2098227"/>
          </a:xfrm>
          <a:prstGeom prst="rect">
            <a:avLst/>
          </a:prstGeom>
        </p:spPr>
        <p:txBody>
          <a:bodyPr/>
          <a:lstStyle/>
          <a:p>
            <a:pPr/>
            <a:r>
              <a:t>Trajan Column</a:t>
            </a:r>
          </a:p>
        </p:txBody>
      </p:sp>
      <p:sp>
        <p:nvSpPr>
          <p:cNvPr id="122" name="Subtitle 2"/>
          <p:cNvSpPr txBox="1"/>
          <p:nvPr>
            <p:ph type="subTitle" sz="quarter" idx="1"/>
          </p:nvPr>
        </p:nvSpPr>
        <p:spPr>
          <a:xfrm>
            <a:off x="2679906" y="3956279"/>
            <a:ext cx="6831673" cy="1086238"/>
          </a:xfrm>
          <a:prstGeom prst="rect">
            <a:avLst/>
          </a:prstGeom>
        </p:spPr>
        <p:txBody>
          <a:bodyPr/>
          <a:lstStyle/>
          <a:p>
            <a:pPr/>
            <a:r>
              <a:t>Context</a:t>
            </a:r>
          </a:p>
        </p:txBody>
      </p:sp>
      <p:pic>
        <p:nvPicPr>
          <p:cNvPr id="12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56014" y="4024264"/>
            <a:ext cx="1550801" cy="28337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17745" y="108654"/>
            <a:ext cx="1732436" cy="27289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ontent Placeholder 2"/>
          <p:cNvSpPr txBox="1"/>
          <p:nvPr>
            <p:ph type="body" idx="1"/>
          </p:nvPr>
        </p:nvSpPr>
        <p:spPr>
          <a:xfrm>
            <a:off x="1514475" y="1943100"/>
            <a:ext cx="9601200" cy="463867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800">
                <a:latin typeface="Adobe Caslon Pro"/>
                <a:ea typeface="Adobe Caslon Pro"/>
                <a:cs typeface="Adobe Caslon Pro"/>
                <a:sym typeface="Adobe Caslon Pro"/>
              </a:defRPr>
            </a:pPr>
            <a:r>
              <a:t>It is freestanding Roman </a:t>
            </a:r>
            <a:r>
              <a:rPr b="1"/>
              <a:t>triumphal</a:t>
            </a:r>
            <a:r>
              <a:t> column that originally had two </a:t>
            </a:r>
            <a:r>
              <a:rPr b="1"/>
              <a:t>libraries</a:t>
            </a:r>
            <a:r>
              <a:t> on either side, that contained Trajan’s despatches from his Roman – Dacian Wars. The figure on the top of the column is </a:t>
            </a:r>
            <a:r>
              <a:rPr b="1"/>
              <a:t>St Peter </a:t>
            </a:r>
            <a:r>
              <a:t>and on the 4</a:t>
            </a:r>
            <a:r>
              <a:rPr baseline="30000"/>
              <a:t>th</a:t>
            </a:r>
            <a:r>
              <a:t> of December 1587 it was crowned by Pope Sixtus V. He appears </a:t>
            </a:r>
            <a:r>
              <a:rPr b="1"/>
              <a:t>58 times </a:t>
            </a:r>
            <a:r>
              <a:t>throughout the column. Overall there are 2662 figures and 155 scenes.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rop">
  <a:themeElements>
    <a:clrScheme name="Crop">
      <a:dk1>
        <a:srgbClr val="EFEDE3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Helvetica"/>
        <a:ea typeface="Helvetica"/>
        <a:cs typeface="Helvetica"/>
      </a:majorFont>
      <a:minorFont>
        <a:latin typeface="Franklin Gothic Book"/>
        <a:ea typeface="Franklin Gothic Book"/>
        <a:cs typeface="Franklin Gothic Book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Helvetica"/>
        <a:ea typeface="Helvetica"/>
        <a:cs typeface="Helvetica"/>
      </a:majorFont>
      <a:minorFont>
        <a:latin typeface="Franklin Gothic Book"/>
        <a:ea typeface="Franklin Gothic Book"/>
        <a:cs typeface="Franklin Gothic Book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