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1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9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5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3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5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99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31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31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8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29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60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EF634-B6D6-46FB-AE88-7829F99F5D2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42A0F-C22C-4231-A895-0844D278C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2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economics/blog/2018-practice-essays-for-a-level-econom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If you want even more essay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6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hlinkClick r:id="rId2"/>
              </a:rPr>
              <a:t>https://www.tutor2u.net/economics/blog/2018-practice-essays-for-a-level-economics</a:t>
            </a:r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5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If you want even more essay practice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you want even more essay practice</dc:title>
  <dc:creator>Jane Scott</dc:creator>
  <cp:lastModifiedBy>Jane Scott</cp:lastModifiedBy>
  <cp:revision>1</cp:revision>
  <dcterms:created xsi:type="dcterms:W3CDTF">2019-05-09T08:05:41Z</dcterms:created>
  <dcterms:modified xsi:type="dcterms:W3CDTF">2019-05-09T08:06:08Z</dcterms:modified>
</cp:coreProperties>
</file>