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D01546-9905-492D-B3D7-21F5492A5B2C}" type="datetimeFigureOut">
              <a:rPr lang="en-GB" smtClean="0"/>
              <a:t>08/01/2018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4263148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D01546-9905-492D-B3D7-21F5492A5B2C}" type="datetimeFigureOut">
              <a:rPr lang="en-GB" smtClean="0"/>
              <a:t>08/01/2018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1399606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D01546-9905-492D-B3D7-21F5492A5B2C}" type="datetimeFigureOut">
              <a:rPr lang="en-GB" smtClean="0"/>
              <a:t>08/01/2018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597387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D01546-9905-492D-B3D7-21F5492A5B2C}" type="datetimeFigureOut">
              <a:rPr lang="en-GB" smtClean="0"/>
              <a:t>08/01/2018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348323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01546-9905-492D-B3D7-21F5492A5B2C}" type="datetimeFigureOut">
              <a:rPr lang="en-GB" smtClean="0"/>
              <a:t>08/01/2018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1313651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D01546-9905-492D-B3D7-21F5492A5B2C}" type="datetimeFigureOut">
              <a:rPr lang="en-GB" smtClean="0"/>
              <a:t>08/01/2018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250034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D01546-9905-492D-B3D7-21F5492A5B2C}" type="datetimeFigureOut">
              <a:rPr lang="en-GB" smtClean="0"/>
              <a:t>08/01/2018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999949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D01546-9905-492D-B3D7-21F5492A5B2C}" type="datetimeFigureOut">
              <a:rPr lang="en-GB" smtClean="0"/>
              <a:t>08/01/2018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1219720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D01546-9905-492D-B3D7-21F5492A5B2C}" type="datetimeFigureOut">
              <a:rPr lang="en-GB" smtClean="0"/>
              <a:t>08/01/2018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3442433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D01546-9905-492D-B3D7-21F5492A5B2C}" type="datetimeFigureOut">
              <a:rPr lang="en-GB" smtClean="0"/>
              <a:t>08/01/2018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343286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D01546-9905-492D-B3D7-21F5492A5B2C}" type="datetimeFigureOut">
              <a:rPr lang="en-GB" smtClean="0"/>
              <a:t>08/01/2018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4E55B3-04AF-47BD-A62A-F422FAFC929A}" type="slidenum">
              <a:rPr lang="en-GB" smtClean="0"/>
              <a:t>‹#›</a:t>
            </a:fld>
            <a:endParaRPr lang="en-GB"/>
          </a:p>
        </p:txBody>
      </p:sp>
    </p:spTree>
    <p:extLst>
      <p:ext uri="{BB962C8B-B14F-4D97-AF65-F5344CB8AC3E}">
        <p14:creationId xmlns:p14="http://schemas.microsoft.com/office/powerpoint/2010/main" val="4013856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D01546-9905-492D-B3D7-21F5492A5B2C}" type="datetimeFigureOut">
              <a:rPr lang="en-GB" smtClean="0"/>
              <a:t>08/01/2018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4E55B3-04AF-47BD-A62A-F422FAFC929A}" type="slidenum">
              <a:rPr lang="en-GB" smtClean="0"/>
              <a:t>‹#›</a:t>
            </a:fld>
            <a:endParaRPr lang="en-GB"/>
          </a:p>
        </p:txBody>
      </p:sp>
    </p:spTree>
    <p:extLst>
      <p:ext uri="{BB962C8B-B14F-4D97-AF65-F5344CB8AC3E}">
        <p14:creationId xmlns:p14="http://schemas.microsoft.com/office/powerpoint/2010/main" val="1535145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utor2u.net/economics/reference/revision-webinar-efficiency-in-market-structur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Improving your essays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78850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Keep your introductions precise, concise.  Ensure they set out what your lines of argument will be and give indication of conclusion (approx. 4 mins)</a:t>
            </a:r>
          </a:p>
          <a:p>
            <a:r>
              <a:rPr lang="en-GB" dirty="0" smtClean="0"/>
              <a:t>Develop clear chains of argument don’t make your examiner guess why monopolies make SNP whereas those in perfect competition only make normal in the long run.  Explain the process.</a:t>
            </a:r>
          </a:p>
          <a:p>
            <a:r>
              <a:rPr lang="en-GB" dirty="0" smtClean="0"/>
              <a:t>Integrate accurate diagrams into your analysis</a:t>
            </a:r>
          </a:p>
          <a:p>
            <a:r>
              <a:rPr lang="en-GB" dirty="0" smtClean="0"/>
              <a:t>Evaluate each of your three lines of argument at least once.</a:t>
            </a:r>
          </a:p>
          <a:p>
            <a:r>
              <a:rPr lang="en-GB" dirty="0" smtClean="0"/>
              <a:t>Remember evaluation to reach top mark band will need to comprise about a third of your essay</a:t>
            </a:r>
          </a:p>
          <a:p>
            <a:r>
              <a:rPr lang="en-GB" dirty="0" smtClean="0"/>
              <a:t>Link the line of argument back to the question being answered</a:t>
            </a:r>
          </a:p>
          <a:p>
            <a:r>
              <a:rPr lang="en-GB" dirty="0" smtClean="0"/>
              <a:t>Make your conclusions clear</a:t>
            </a:r>
          </a:p>
          <a:p>
            <a:r>
              <a:rPr lang="en-GB" dirty="0" smtClean="0"/>
              <a:t>Make sure you have done all your background reading (pages 68-72 in your textbook cover efficiency looking at different firms and market structures, </a:t>
            </a:r>
            <a:r>
              <a:rPr lang="en-GB" dirty="0" err="1" smtClean="0"/>
              <a:t>pajholden</a:t>
            </a:r>
            <a:r>
              <a:rPr lang="en-GB" dirty="0" smtClean="0"/>
              <a:t>, Bryn Jones</a:t>
            </a:r>
            <a:r>
              <a:rPr lang="en-GB" smtClean="0"/>
              <a:t>, tutor2u)</a:t>
            </a:r>
            <a:endParaRPr lang="en-GB" dirty="0"/>
          </a:p>
        </p:txBody>
      </p:sp>
    </p:spTree>
    <p:extLst>
      <p:ext uri="{BB962C8B-B14F-4D97-AF65-F5344CB8AC3E}">
        <p14:creationId xmlns:p14="http://schemas.microsoft.com/office/powerpoint/2010/main" val="684978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you can do</a:t>
            </a:r>
            <a:endParaRPr lang="en-GB" dirty="0"/>
          </a:p>
        </p:txBody>
      </p:sp>
      <p:sp>
        <p:nvSpPr>
          <p:cNvPr id="3" name="Content Placeholder 2"/>
          <p:cNvSpPr>
            <a:spLocks noGrp="1"/>
          </p:cNvSpPr>
          <p:nvPr>
            <p:ph idx="1"/>
          </p:nvPr>
        </p:nvSpPr>
        <p:spPr/>
        <p:txBody>
          <a:bodyPr>
            <a:normAutofit/>
          </a:bodyPr>
          <a:lstStyle/>
          <a:p>
            <a:r>
              <a:rPr lang="en-GB" dirty="0" smtClean="0"/>
              <a:t>Revise your content thoroughly (if your content is solid it will take you less time to explain things and you will do so using terminology more effectively, it will take you less time to plan)</a:t>
            </a:r>
          </a:p>
          <a:p>
            <a:r>
              <a:rPr lang="en-GB" dirty="0" smtClean="0"/>
              <a:t>Learn your diagrams and make sure they are accurate</a:t>
            </a:r>
          </a:p>
          <a:p>
            <a:r>
              <a:rPr lang="en-GB" dirty="0" smtClean="0"/>
              <a:t>Use tutor2u for advice on exam </a:t>
            </a:r>
            <a:r>
              <a:rPr lang="en-GB" dirty="0" smtClean="0"/>
              <a:t>technique</a:t>
            </a:r>
          </a:p>
          <a:p>
            <a:r>
              <a:rPr lang="en-GB">
                <a:hlinkClick r:id="rId2"/>
              </a:rPr>
              <a:t>https</a:t>
            </a:r>
            <a:r>
              <a:rPr lang="en-GB">
                <a:hlinkClick r:id="rId2"/>
              </a:rPr>
              <a:t>://</a:t>
            </a:r>
            <a:r>
              <a:rPr lang="en-GB" smtClean="0">
                <a:hlinkClick r:id="rId2"/>
              </a:rPr>
              <a:t>www.tutor2u.net/economics/reference/revision-webinar-efficiency-in-market-structures</a:t>
            </a:r>
            <a:r>
              <a:rPr lang="en-GB" smtClean="0"/>
              <a:t> </a:t>
            </a:r>
            <a:endParaRPr lang="en-GB" dirty="0" smtClean="0"/>
          </a:p>
          <a:p>
            <a:r>
              <a:rPr lang="en-GB" dirty="0" smtClean="0"/>
              <a:t>Work on your timing complete practice essays under timed conditions</a:t>
            </a:r>
          </a:p>
        </p:txBody>
      </p:sp>
    </p:spTree>
    <p:extLst>
      <p:ext uri="{BB962C8B-B14F-4D97-AF65-F5344CB8AC3E}">
        <p14:creationId xmlns:p14="http://schemas.microsoft.com/office/powerpoint/2010/main" val="231690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Consider their WEE STEPS method for evaluation</a:t>
            </a:r>
          </a:p>
          <a:p>
            <a:r>
              <a:rPr lang="en-GB" dirty="0" smtClean="0">
                <a:solidFill>
                  <a:schemeClr val="accent1"/>
                </a:solidFill>
              </a:rPr>
              <a:t>W</a:t>
            </a:r>
            <a:r>
              <a:rPr lang="en-GB" dirty="0" smtClean="0"/>
              <a:t> (Wider context this can help you to weigh up your arguments remember a good way of evaluating is to indicate in your conclusion the most compelling line of argument)_</a:t>
            </a:r>
          </a:p>
          <a:p>
            <a:r>
              <a:rPr lang="en-GB" dirty="0" smtClean="0">
                <a:solidFill>
                  <a:schemeClr val="accent1"/>
                </a:solidFill>
              </a:rPr>
              <a:t>E</a:t>
            </a:r>
            <a:r>
              <a:rPr lang="en-GB" dirty="0" smtClean="0"/>
              <a:t>fficiency (does this result in more/less efficient resource allocation)</a:t>
            </a:r>
          </a:p>
          <a:p>
            <a:r>
              <a:rPr lang="en-GB" dirty="0" smtClean="0">
                <a:solidFill>
                  <a:schemeClr val="accent1"/>
                </a:solidFill>
              </a:rPr>
              <a:t>E</a:t>
            </a:r>
            <a:r>
              <a:rPr lang="en-GB" dirty="0" smtClean="0"/>
              <a:t>quality (do some benefit more than others)</a:t>
            </a:r>
          </a:p>
          <a:p>
            <a:r>
              <a:rPr lang="en-GB" dirty="0" smtClean="0">
                <a:solidFill>
                  <a:schemeClr val="accent1"/>
                </a:solidFill>
              </a:rPr>
              <a:t>S</a:t>
            </a:r>
            <a:r>
              <a:rPr lang="en-GB" dirty="0" smtClean="0"/>
              <a:t>cope (how many are effected a large number or relatively few)</a:t>
            </a:r>
          </a:p>
          <a:p>
            <a:r>
              <a:rPr lang="en-GB" dirty="0" smtClean="0">
                <a:solidFill>
                  <a:schemeClr val="accent1"/>
                </a:solidFill>
              </a:rPr>
              <a:t>T</a:t>
            </a:r>
            <a:r>
              <a:rPr lang="en-GB" dirty="0" smtClean="0"/>
              <a:t>ime (consider short/long run), consider also trade-offs are there any?</a:t>
            </a:r>
          </a:p>
          <a:p>
            <a:r>
              <a:rPr lang="en-GB" dirty="0" smtClean="0">
                <a:solidFill>
                  <a:schemeClr val="accent1"/>
                </a:solidFill>
              </a:rPr>
              <a:t>E</a:t>
            </a:r>
            <a:r>
              <a:rPr lang="en-GB" dirty="0" smtClean="0"/>
              <a:t>ffectiveness (does it solve the issue e.g. in the case of policy is expansionary fiscal/monetary policy best way of achieving growth</a:t>
            </a:r>
          </a:p>
          <a:p>
            <a:r>
              <a:rPr lang="en-GB" dirty="0" smtClean="0">
                <a:solidFill>
                  <a:schemeClr val="accent1"/>
                </a:solidFill>
              </a:rPr>
              <a:t>P</a:t>
            </a:r>
            <a:r>
              <a:rPr lang="en-GB" dirty="0" smtClean="0"/>
              <a:t>rioritisation (which of your lines of argument is strongest and why)</a:t>
            </a:r>
          </a:p>
          <a:p>
            <a:r>
              <a:rPr lang="en-GB" dirty="0" smtClean="0">
                <a:solidFill>
                  <a:schemeClr val="accent1"/>
                </a:solidFill>
              </a:rPr>
              <a:t>S</a:t>
            </a:r>
            <a:r>
              <a:rPr lang="en-GB" dirty="0" smtClean="0"/>
              <a:t>cale (or Magnitude) if people are affected how much/strong is the impact</a:t>
            </a:r>
          </a:p>
          <a:p>
            <a:endParaRPr lang="en-GB" dirty="0"/>
          </a:p>
        </p:txBody>
      </p:sp>
    </p:spTree>
    <p:extLst>
      <p:ext uri="{BB962C8B-B14F-4D97-AF65-F5344CB8AC3E}">
        <p14:creationId xmlns:p14="http://schemas.microsoft.com/office/powerpoint/2010/main" val="2118203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351</Words>
  <Application>Microsoft Office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Improving your essays</vt:lpstr>
      <vt:lpstr>PowerPoint Presentation</vt:lpstr>
      <vt:lpstr>What you can do</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your essays</dc:title>
  <dc:creator>Jane Scott</dc:creator>
  <cp:lastModifiedBy>Jane Scott</cp:lastModifiedBy>
  <cp:revision>4</cp:revision>
  <dcterms:created xsi:type="dcterms:W3CDTF">2018-01-08T10:10:15Z</dcterms:created>
  <dcterms:modified xsi:type="dcterms:W3CDTF">2018-01-08T12:05:51Z</dcterms:modified>
</cp:coreProperties>
</file>