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31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3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731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78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93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60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32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82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3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82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49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17497-D3D2-463E-A8A2-7A18F2838C4C}" type="datetimeFigureOut">
              <a:rPr lang="en-GB" smtClean="0"/>
              <a:t>09/05/2019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09344-B6C0-43F8-9DCD-87B3EC2301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37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2u.net/economics/collections/synoptic-economics-topical-revision-shorts" TargetMode="External"/><Relationship Id="rId2" Type="http://schemas.openxmlformats.org/officeDocument/2006/relationships/hyperlink" Target="https://www.tutor2u.net/economics/reference/preparing-for-the-synoptic-economics-exa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Preparing for paper 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094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https://www.tutor2u.net/economics/reference/preparing-for-the-synoptic-economics-exam</a:t>
            </a:r>
            <a:r>
              <a:rPr lang="en-GB" dirty="0" smtClean="0"/>
              <a:t> </a:t>
            </a:r>
          </a:p>
          <a:p>
            <a:r>
              <a:rPr lang="en-GB" dirty="0" smtClean="0"/>
              <a:t>Synoptic shorts from tutor2u </a:t>
            </a:r>
          </a:p>
          <a:p>
            <a:r>
              <a:rPr lang="en-GB" smtClean="0">
                <a:hlinkClick r:id="rId3"/>
              </a:rPr>
              <a:t>https://www.tutor2u.net/economics/reference/synoptic-short-key-themes-and-concepts-for-final-revision </a:t>
            </a:r>
          </a:p>
          <a:p>
            <a:r>
              <a:rPr lang="en-GB" smtClean="0">
                <a:hlinkClick r:id="rId3"/>
              </a:rPr>
              <a:t>https</a:t>
            </a:r>
            <a:r>
              <a:rPr lang="en-GB" dirty="0" smtClean="0">
                <a:hlinkClick r:id="rId3"/>
              </a:rPr>
              <a:t>://www.tutor2u.net/economics/collections/synoptic-economics-topical-revision-shorts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062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17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Preparing for paper 3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paper 3</dc:title>
  <dc:creator>Jane Scott</dc:creator>
  <cp:lastModifiedBy>Jane Scott</cp:lastModifiedBy>
  <cp:revision>2</cp:revision>
  <dcterms:created xsi:type="dcterms:W3CDTF">2019-05-07T15:45:31Z</dcterms:created>
  <dcterms:modified xsi:type="dcterms:W3CDTF">2019-05-09T15:50:22Z</dcterms:modified>
</cp:coreProperties>
</file>