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8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10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95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74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11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47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7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2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1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64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8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FA816-5EE8-45A3-9C10-0E0E14859FA7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22BC-2394-4AB1-AECC-CF4C2B203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3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2u.net/economics/reference/test-9-a-level-economics-mcq-revision-on-labour-markets" TargetMode="External"/><Relationship Id="rId2" Type="http://schemas.openxmlformats.org/officeDocument/2006/relationships/hyperlink" Target="https://www.tutor2u.net/economics/reference/ace-your-diagra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utor2u.net/economics/collections/revision-essay-plans" TargetMode="External"/><Relationship Id="rId4" Type="http://schemas.openxmlformats.org/officeDocument/2006/relationships/hyperlink" Target="https://www.tutor2u.net/economics/collections/revision-videos-handling-economic-da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Take 10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5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Pick a topic area that you know you find difficult</a:t>
            </a:r>
          </a:p>
          <a:p>
            <a:r>
              <a:rPr lang="en-GB" dirty="0" smtClean="0"/>
              <a:t>Take ten minutes to revise the content</a:t>
            </a:r>
          </a:p>
          <a:p>
            <a:r>
              <a:rPr lang="en-GB" dirty="0" smtClean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www.tutor2u.net/economics/reference/ace-your-diagrams</a:t>
            </a:r>
            <a:endParaRPr lang="en-GB" dirty="0" smtClean="0"/>
          </a:p>
          <a:p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www.tutor2u.net/economics/reference/test-9-a-level-economics-mcq-revision-on-labour-markets</a:t>
            </a:r>
            <a:r>
              <a:rPr lang="en-GB" smtClean="0"/>
              <a:t> </a:t>
            </a:r>
            <a:endParaRPr lang="en-GB" dirty="0" smtClean="0"/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www.tutor2u.net/economics/collections/revision-videos-handling-economic-data</a:t>
            </a:r>
            <a:r>
              <a:rPr lang="en-GB" dirty="0" smtClean="0"/>
              <a:t> </a:t>
            </a:r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www.tutor2u.net/economics/collections/revision-essay-plans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70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Take 10 revision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10 revision</dc:title>
  <dc:creator>Jane Scott</dc:creator>
  <cp:lastModifiedBy>Jane Scott</cp:lastModifiedBy>
  <cp:revision>4</cp:revision>
  <dcterms:created xsi:type="dcterms:W3CDTF">2019-02-06T08:42:21Z</dcterms:created>
  <dcterms:modified xsi:type="dcterms:W3CDTF">2019-02-06T08:46:44Z</dcterms:modified>
</cp:coreProperties>
</file>