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FA0C4-D4ED-43FE-A90A-241C473A1EED}" type="datetimeFigureOut">
              <a:rPr lang="en-GB" smtClean="0"/>
              <a:t>23/04/2018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E9ADD-7BFC-4F42-B406-125B20ADC8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971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FA0C4-D4ED-43FE-A90A-241C473A1EED}" type="datetimeFigureOut">
              <a:rPr lang="en-GB" smtClean="0"/>
              <a:t>23/04/2018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E9ADD-7BFC-4F42-B406-125B20ADC8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897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FA0C4-D4ED-43FE-A90A-241C473A1EED}" type="datetimeFigureOut">
              <a:rPr lang="en-GB" smtClean="0"/>
              <a:t>23/04/2018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E9ADD-7BFC-4F42-B406-125B20ADC8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398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FA0C4-D4ED-43FE-A90A-241C473A1EED}" type="datetimeFigureOut">
              <a:rPr lang="en-GB" smtClean="0"/>
              <a:t>23/04/2018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E9ADD-7BFC-4F42-B406-125B20ADC8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872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FA0C4-D4ED-43FE-A90A-241C473A1EED}" type="datetimeFigureOut">
              <a:rPr lang="en-GB" smtClean="0"/>
              <a:t>23/04/2018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E9ADD-7BFC-4F42-B406-125B20ADC8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510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FA0C4-D4ED-43FE-A90A-241C473A1EED}" type="datetimeFigureOut">
              <a:rPr lang="en-GB" smtClean="0"/>
              <a:t>23/04/2018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E9ADD-7BFC-4F42-B406-125B20ADC8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206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FA0C4-D4ED-43FE-A90A-241C473A1EED}" type="datetimeFigureOut">
              <a:rPr lang="en-GB" smtClean="0"/>
              <a:t>23/04/2018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E9ADD-7BFC-4F42-B406-125B20ADC8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355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FA0C4-D4ED-43FE-A90A-241C473A1EED}" type="datetimeFigureOut">
              <a:rPr lang="en-GB" smtClean="0"/>
              <a:t>23/04/2018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E9ADD-7BFC-4F42-B406-125B20ADC8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160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FA0C4-D4ED-43FE-A90A-241C473A1EED}" type="datetimeFigureOut">
              <a:rPr lang="en-GB" smtClean="0"/>
              <a:t>23/04/2018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E9ADD-7BFC-4F42-B406-125B20ADC8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708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FA0C4-D4ED-43FE-A90A-241C473A1EED}" type="datetimeFigureOut">
              <a:rPr lang="en-GB" smtClean="0"/>
              <a:t>23/04/2018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E9ADD-7BFC-4F42-B406-125B20ADC8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852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FA0C4-D4ED-43FE-A90A-241C473A1EED}" type="datetimeFigureOut">
              <a:rPr lang="en-GB" smtClean="0"/>
              <a:t>23/04/2018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E9ADD-7BFC-4F42-B406-125B20ADC8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173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FA0C4-D4ED-43FE-A90A-241C473A1EED}" type="datetimeFigureOut">
              <a:rPr lang="en-GB" smtClean="0"/>
              <a:t>23/04/2018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E9ADD-7BFC-4F42-B406-125B20ADC8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055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utor2u.net/economics/reference/handling-economic-data-using-index-number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Useful revision materials on index numbers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https://www.tutor2u.net/economics/reference/handling-economic-data-using-index-numbers</a:t>
            </a:r>
            <a:endParaRPr lang="en-GB" dirty="0" smtClean="0"/>
          </a:p>
          <a:p>
            <a:r>
              <a:rPr lang="en-GB" dirty="0" smtClean="0"/>
              <a:t>First year textbook page 151-159</a:t>
            </a:r>
          </a:p>
        </p:txBody>
      </p:sp>
    </p:spTree>
    <p:extLst>
      <p:ext uri="{BB962C8B-B14F-4D97-AF65-F5344CB8AC3E}">
        <p14:creationId xmlns:p14="http://schemas.microsoft.com/office/powerpoint/2010/main" val="1508534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Make sure you are familiar with the terminology e.g. unadjusted for inflation referred to as nominal values (i.e. are expressed at current prices)</a:t>
            </a:r>
          </a:p>
          <a:p>
            <a:r>
              <a:rPr lang="en-GB" smtClean="0"/>
              <a:t>If adjusted for inflation referred to as real values (or at constant prices)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7599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Useful revision materials on index numbers</vt:lpstr>
      <vt:lpstr>PowerPoint Presentation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Useful revision materials on index numbers</dc:title>
  <dc:creator>Jane Scott</dc:creator>
  <cp:lastModifiedBy>Jane Scott</cp:lastModifiedBy>
  <cp:revision>2</cp:revision>
  <dcterms:created xsi:type="dcterms:W3CDTF">2018-04-23T09:01:34Z</dcterms:created>
  <dcterms:modified xsi:type="dcterms:W3CDTF">2018-04-23T09:02:21Z</dcterms:modified>
</cp:coreProperties>
</file>