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6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99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12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26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4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96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37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17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88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4761A-6C91-4A00-B2DC-53E4CDFD25A0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EED24-4B81-4519-8677-4FA4F253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5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economics/collections/chains-of-reason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Useful revision resources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9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chains of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smtClean="0">
                <a:hlinkClick r:id="rId2"/>
              </a:rPr>
              <a:t>://</a:t>
            </a:r>
            <a:r>
              <a:rPr lang="en-GB" smtClean="0">
                <a:hlinkClick r:id="rId2"/>
              </a:rPr>
              <a:t>www.tutor2u.net/economics/collections/chains-of-reasoning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7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Useful revision resources</vt:lpstr>
      <vt:lpstr>Building chains of analysis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revision resources</dc:title>
  <dc:creator>Jane Scott</dc:creator>
  <cp:lastModifiedBy>Jane Scott</cp:lastModifiedBy>
  <cp:revision>2</cp:revision>
  <dcterms:created xsi:type="dcterms:W3CDTF">2018-05-22T08:59:26Z</dcterms:created>
  <dcterms:modified xsi:type="dcterms:W3CDTF">2019-02-06T15:28:00Z</dcterms:modified>
</cp:coreProperties>
</file>