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70CB-9FD7-45AD-99A3-C63F9DC439E5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2635-FE3A-45EA-B06F-9634E4E71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007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70CB-9FD7-45AD-99A3-C63F9DC439E5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2635-FE3A-45EA-B06F-9634E4E71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1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70CB-9FD7-45AD-99A3-C63F9DC439E5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2635-FE3A-45EA-B06F-9634E4E71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015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70CB-9FD7-45AD-99A3-C63F9DC439E5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2635-FE3A-45EA-B06F-9634E4E71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733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70CB-9FD7-45AD-99A3-C63F9DC439E5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2635-FE3A-45EA-B06F-9634E4E71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869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70CB-9FD7-45AD-99A3-C63F9DC439E5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2635-FE3A-45EA-B06F-9634E4E71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988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70CB-9FD7-45AD-99A3-C63F9DC439E5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2635-FE3A-45EA-B06F-9634E4E71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076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70CB-9FD7-45AD-99A3-C63F9DC439E5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2635-FE3A-45EA-B06F-9634E4E71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826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70CB-9FD7-45AD-99A3-C63F9DC439E5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2635-FE3A-45EA-B06F-9634E4E71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329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70CB-9FD7-45AD-99A3-C63F9DC439E5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2635-FE3A-45EA-B06F-9634E4E71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52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970CB-9FD7-45AD-99A3-C63F9DC439E5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2635-FE3A-45EA-B06F-9634E4E71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584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970CB-9FD7-45AD-99A3-C63F9DC439E5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32635-FE3A-45EA-B06F-9634E4E71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155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Using your purple revision book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324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First two pages should be for planning/logging revision activities</a:t>
            </a:r>
          </a:p>
          <a:p>
            <a:pPr lvl="1"/>
            <a:r>
              <a:rPr lang="en-GB" dirty="0" smtClean="0"/>
              <a:t>This can include a list of your urgent/important topic areas.  You could also use it to log questions that arise as you are undertaking your revision so that you remember to ask them in lessons.  </a:t>
            </a:r>
          </a:p>
          <a:p>
            <a:r>
              <a:rPr lang="en-GB" dirty="0" smtClean="0"/>
              <a:t>Stick your overview of the spec into the front – you could blow it up onto A3 if you wanted to</a:t>
            </a:r>
          </a:p>
          <a:p>
            <a:r>
              <a:rPr lang="en-GB" dirty="0" smtClean="0"/>
              <a:t>One page could have your sheet of format of the exams i.e. question/mark allocations</a:t>
            </a:r>
          </a:p>
          <a:p>
            <a:r>
              <a:rPr lang="en-GB" dirty="0" smtClean="0"/>
              <a:t>You could make a start on revising your policies now i.e. take a double page and produce a summary of key things you need to know on fiscal policy, a double page for monetary policy and one for supply side policy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524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Another single page could be used to make a list of your key diagrams you need to be able to draw.  You can do this by going through the spec and identifying all diagrams needed.  I can the give you grid templates for drawing your diagrams</a:t>
            </a:r>
          </a:p>
          <a:p>
            <a:r>
              <a:rPr lang="en-GB" dirty="0" smtClean="0"/>
              <a:t>One page could be used for your key macro data i.e. most recent data on interest rates, inflation, unemployment, Current Account, Budget Deficit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875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206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Using your purple revision book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your purple revision book</dc:title>
  <dc:creator>Jane Scott</dc:creator>
  <cp:lastModifiedBy>Jane Scott</cp:lastModifiedBy>
  <cp:revision>2</cp:revision>
  <dcterms:created xsi:type="dcterms:W3CDTF">2019-02-13T08:26:25Z</dcterms:created>
  <dcterms:modified xsi:type="dcterms:W3CDTF">2019-02-13T08:40:58Z</dcterms:modified>
</cp:coreProperties>
</file>