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13"/>
  </p:notesMasterIdLst>
  <p:handoutMasterIdLst>
    <p:handoutMasterId r:id="rId14"/>
  </p:handoutMasterIdLst>
  <p:sldIdLst>
    <p:sldId id="279" r:id="rId5"/>
    <p:sldId id="284" r:id="rId6"/>
    <p:sldId id="285" r:id="rId7"/>
    <p:sldId id="290" r:id="rId8"/>
    <p:sldId id="289" r:id="rId9"/>
    <p:sldId id="286" r:id="rId10"/>
    <p:sldId id="287" r:id="rId11"/>
    <p:sldId id="288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78" autoAdjust="0"/>
  </p:normalViewPr>
  <p:slideViewPr>
    <p:cSldViewPr>
      <p:cViewPr varScale="1">
        <p:scale>
          <a:sx n="89" d="100"/>
          <a:sy n="89" d="100"/>
        </p:scale>
        <p:origin x="22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28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710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115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913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072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80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23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38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3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9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F829E34-9A72-4C1B-8769-D9A07C623F90}" type="datetimeFigureOut">
              <a:rPr lang="en-GB" smtClean="0"/>
              <a:t>17/01/2019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pitching for a new business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19.1 P1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What is needed for p1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Task 1</a:t>
            </a:r>
          </a:p>
          <a:p>
            <a:r>
              <a:rPr lang="en-GB" sz="2400" dirty="0" smtClean="0"/>
              <a:t>A research task completed in table form (see GoL)</a:t>
            </a:r>
          </a:p>
          <a:p>
            <a:r>
              <a:rPr lang="en-GB" sz="2400" dirty="0" smtClean="0"/>
              <a:t>Print outs of research into various start-ups</a:t>
            </a:r>
          </a:p>
          <a:p>
            <a:r>
              <a:rPr lang="en-GB" sz="2400" b="1" dirty="0" smtClean="0"/>
              <a:t>Task 2</a:t>
            </a:r>
          </a:p>
          <a:p>
            <a:r>
              <a:rPr lang="en-GB" sz="2400" dirty="0"/>
              <a:t>Four start-ups selected from your research</a:t>
            </a:r>
          </a:p>
          <a:p>
            <a:r>
              <a:rPr lang="en-GB" sz="2400" dirty="0" smtClean="0"/>
              <a:t>A decision matrix for each one</a:t>
            </a:r>
          </a:p>
          <a:p>
            <a:r>
              <a:rPr lang="en-GB" sz="2400" dirty="0" smtClean="0"/>
              <a:t>Explanation of the activity, the processes and the organisational structure etc for each one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2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Task 1: the research table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852936"/>
            <a:ext cx="7290055" cy="223224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Explore a range of existing start-up businesses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Access </a:t>
            </a:r>
            <a:r>
              <a:rPr lang="en-GB" sz="2400" dirty="0"/>
              <a:t>the table on </a:t>
            </a:r>
            <a:r>
              <a:rPr lang="en-GB" sz="2400" dirty="0" smtClean="0"/>
              <a:t>GoL and make sure that you find a couple of start-ups under each heading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Save/print out any research on the businesses ready to attach to your table as an appendix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88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7776864" cy="1152128"/>
          </a:xfrm>
        </p:spPr>
        <p:txBody>
          <a:bodyPr>
            <a:no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Possible micro </a:t>
            </a:r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business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ideas? Crowd funders?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285960"/>
            <a:ext cx="7290055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Pop-up </a:t>
            </a:r>
            <a:r>
              <a:rPr lang="en-US" sz="2400" dirty="0"/>
              <a:t>café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Gift stall 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Sandwich delivery service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Mobile beauty unit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Dog grooming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Car wash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Any mobile sales unit eg a </a:t>
            </a:r>
            <a:r>
              <a:rPr lang="en-US" sz="2400" dirty="0" smtClean="0"/>
              <a:t>pizza </a:t>
            </a:r>
            <a:r>
              <a:rPr lang="en-US" sz="2400" dirty="0"/>
              <a:t>van at a festival</a:t>
            </a:r>
            <a:endParaRPr lang="en-GB" sz="2400" dirty="0"/>
          </a:p>
          <a:p>
            <a:r>
              <a:rPr lang="en-US" sz="2400" dirty="0"/>
              <a:t> 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4936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Task 1: the research table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48296"/>
            <a:ext cx="7488832" cy="3684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For ‘What made them start up this business?’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consider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en-GB" b="1" dirty="0" smtClean="0"/>
              <a:t>Technical Breakthrough </a:t>
            </a:r>
            <a:r>
              <a:rPr lang="en-GB" dirty="0" smtClean="0"/>
              <a:t>: new ideas made possible with new technology</a:t>
            </a:r>
            <a:endParaRPr lang="en-GB" dirty="0"/>
          </a:p>
          <a:p>
            <a:pPr marL="0" lvl="0" indent="0">
              <a:buNone/>
            </a:pPr>
            <a:r>
              <a:rPr lang="en-GB" b="1" dirty="0" smtClean="0"/>
              <a:t>Non-technical </a:t>
            </a:r>
            <a:r>
              <a:rPr lang="en-GB" b="1" dirty="0"/>
              <a:t>ideas </a:t>
            </a:r>
            <a:r>
              <a:rPr lang="en-GB" b="1" dirty="0" smtClean="0"/>
              <a:t>development </a:t>
            </a:r>
            <a:r>
              <a:rPr lang="en-GB" dirty="0" smtClean="0"/>
              <a:t>: ideas from something that already exists</a:t>
            </a:r>
            <a:endParaRPr lang="en-GB" dirty="0"/>
          </a:p>
          <a:p>
            <a:pPr marL="0" lvl="0" indent="0">
              <a:buNone/>
            </a:pPr>
            <a:r>
              <a:rPr lang="en-GB" b="1" dirty="0" smtClean="0"/>
              <a:t>Ideas </a:t>
            </a:r>
            <a:r>
              <a:rPr lang="en-GB" b="1" dirty="0"/>
              <a:t>from another </a:t>
            </a:r>
            <a:r>
              <a:rPr lang="en-GB" b="1" dirty="0" smtClean="0"/>
              <a:t>environment </a:t>
            </a:r>
            <a:r>
              <a:rPr lang="en-GB" dirty="0" smtClean="0"/>
              <a:t>: from other countries, cultures, uses</a:t>
            </a:r>
            <a:endParaRPr lang="en-GB" dirty="0"/>
          </a:p>
          <a:p>
            <a:pPr marL="0" lvl="0" indent="0">
              <a:buNone/>
            </a:pPr>
            <a:r>
              <a:rPr lang="en-GB" b="1" dirty="0" smtClean="0"/>
              <a:t>Serendipity </a:t>
            </a:r>
            <a:r>
              <a:rPr lang="en-GB" dirty="0" smtClean="0"/>
              <a:t>: just by chance/happy accident</a:t>
            </a:r>
            <a:endParaRPr lang="en-GB" dirty="0"/>
          </a:p>
          <a:p>
            <a:pPr marL="0" lvl="0" indent="0">
              <a:buNone/>
            </a:pPr>
            <a:r>
              <a:rPr lang="en-GB" b="1" dirty="0" smtClean="0"/>
              <a:t>Purposeful development </a:t>
            </a:r>
            <a:r>
              <a:rPr lang="en-GB" dirty="0" smtClean="0"/>
              <a:t>: continued research and development to improve    new or established products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01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Task 2: select four businesses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400" y="2924944"/>
            <a:ext cx="7290055" cy="187220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Pick 4 start-ups </a:t>
            </a:r>
            <a:r>
              <a:rPr lang="en-GB" sz="2400" dirty="0"/>
              <a:t>selected from your </a:t>
            </a:r>
            <a:r>
              <a:rPr lang="en-GB" sz="2400" dirty="0" smtClean="0"/>
              <a:t>research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Create a </a:t>
            </a:r>
            <a:r>
              <a:rPr lang="en-GB" sz="2400" dirty="0"/>
              <a:t>decision matrix for each one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Explain the model for each business chosen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49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the decision matrix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400" y="2924944"/>
            <a:ext cx="7290055" cy="32403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See textbook page 221 for information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Create a </a:t>
            </a:r>
            <a:r>
              <a:rPr lang="en-GB" sz="2400" b="1" dirty="0"/>
              <a:t>decision matrix </a:t>
            </a:r>
            <a:r>
              <a:rPr lang="en-GB" sz="2400" dirty="0"/>
              <a:t>for each </a:t>
            </a:r>
            <a:r>
              <a:rPr lang="en-GB" sz="2400" dirty="0" smtClean="0"/>
              <a:t>business chosen </a:t>
            </a: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Put </a:t>
            </a:r>
            <a:r>
              <a:rPr lang="en-GB" sz="2400" dirty="0" smtClean="0"/>
              <a:t>the total scores in order and list the options from most viable to least viable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What other factors could be considered and added to the decision matrix? What additional value would these factors give to your results?</a:t>
            </a:r>
          </a:p>
          <a:p>
            <a:pPr marL="457200" indent="-457200">
              <a:buFont typeface="+mj-lt"/>
              <a:buAutoNum type="arabicParenR"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053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the model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400" y="2924944"/>
            <a:ext cx="7290055" cy="302433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400" b="1" dirty="0" smtClean="0"/>
              <a:t>Explain the business activity        </a:t>
            </a:r>
            <a:r>
              <a:rPr lang="en-GB" sz="2400" dirty="0" smtClean="0"/>
              <a:t>Primary/secondary/tertiary sector?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b="1" dirty="0" smtClean="0"/>
              <a:t>Explain the processes </a:t>
            </a:r>
            <a:r>
              <a:rPr lang="en-GB" sz="2400" dirty="0" smtClean="0"/>
              <a:t>Manufacturing/outsourcing/sourcing/channels to market?</a:t>
            </a: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GB" sz="2400" b="1" dirty="0"/>
              <a:t>Explain </a:t>
            </a:r>
            <a:r>
              <a:rPr lang="en-GB" sz="2400" b="1" dirty="0" smtClean="0"/>
              <a:t>the organisational form                 </a:t>
            </a:r>
            <a:r>
              <a:rPr lang="en-GB" sz="2400" dirty="0" smtClean="0"/>
              <a:t>Structure/roles and responsibilities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93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EA12E8-B172-4B67-A53B-E1A1AC87C907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1148</TotalTime>
  <Words>324</Words>
  <Application>Microsoft Office PowerPoint</Application>
  <PresentationFormat>On-screen Show (4:3)</PresentationFormat>
  <Paragraphs>51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Wingdings</vt:lpstr>
      <vt:lpstr>Wingdings 3</vt:lpstr>
      <vt:lpstr>Integral</vt:lpstr>
      <vt:lpstr>pitching for a new business</vt:lpstr>
      <vt:lpstr>What is needed for p1</vt:lpstr>
      <vt:lpstr>Task 1: the research table</vt:lpstr>
      <vt:lpstr>Possible micro business ideas? Crowd funders? </vt:lpstr>
      <vt:lpstr>Task 1: the research table</vt:lpstr>
      <vt:lpstr>Task 2: select four businesses</vt:lpstr>
      <vt:lpstr>the decision matrix</vt:lpstr>
      <vt:lpstr>the model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Ailsa W Waters</cp:lastModifiedBy>
  <cp:revision>91</cp:revision>
  <cp:lastPrinted>2012-06-12T11:20:46Z</cp:lastPrinted>
  <dcterms:created xsi:type="dcterms:W3CDTF">2012-02-01T10:36:37Z</dcterms:created>
  <dcterms:modified xsi:type="dcterms:W3CDTF">2019-01-17T09:56:59Z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