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11"/>
  </p:notesMasterIdLst>
  <p:handoutMasterIdLst>
    <p:handoutMasterId r:id="rId12"/>
  </p:handoutMasterIdLst>
  <p:sldIdLst>
    <p:sldId id="279" r:id="rId5"/>
    <p:sldId id="285" r:id="rId6"/>
    <p:sldId id="284" r:id="rId7"/>
    <p:sldId id="287" r:id="rId8"/>
    <p:sldId id="288" r:id="rId9"/>
    <p:sldId id="290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78" d="100"/>
          <a:sy n="78" d="100"/>
        </p:scale>
        <p:origin x="10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28/02/2019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26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2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57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28/02/2019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pitching for a new business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19.1 P2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290054" cy="1152128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P2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Review the factors that will impact upon the chosen micro business idea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Research </a:t>
            </a:r>
            <a:r>
              <a:rPr lang="en-GB" sz="2400" b="1" dirty="0"/>
              <a:t>a new business </a:t>
            </a:r>
            <a:r>
              <a:rPr lang="en-GB" sz="2400" dirty="0"/>
              <a:t>that you could start up yourself </a:t>
            </a:r>
            <a:r>
              <a:rPr lang="en-GB" sz="2400" dirty="0" err="1"/>
              <a:t>eg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Pop-up café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Gift stall 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Sandwich delivery service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Mobile beauty unit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Dog grooming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Car wash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Any mobile sales unit eg a burger van at a festival</a:t>
            </a:r>
            <a:endParaRPr lang="en-GB" sz="2400" dirty="0"/>
          </a:p>
          <a:p>
            <a:r>
              <a:rPr lang="en-US" sz="2400" dirty="0"/>
              <a:t>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397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6912768" cy="864096"/>
          </a:xfrm>
        </p:spPr>
        <p:txBody>
          <a:bodyPr>
            <a:normAutofit fontScale="90000"/>
          </a:bodyPr>
          <a:lstStyle/>
          <a:p>
            <a:r>
              <a:rPr lang="en-GB" sz="2700" dirty="0" smtClean="0">
                <a:solidFill>
                  <a:schemeClr val="accent2">
                    <a:lumMod val="75000"/>
                  </a:schemeClr>
                </a:solidFill>
              </a:rPr>
              <a:t>P2 </a:t>
            </a:r>
            <a:r>
              <a:rPr lang="en-GB" sz="2700" dirty="0">
                <a:solidFill>
                  <a:schemeClr val="accent2">
                    <a:lumMod val="75000"/>
                  </a:schemeClr>
                </a:solidFill>
              </a:rPr>
              <a:t>Review the factors that will impact upon the chosen micro business idea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For </a:t>
            </a:r>
            <a:r>
              <a:rPr lang="en-GB" sz="2400" b="1" dirty="0" smtClean="0"/>
              <a:t>your chosen business review the following factors:</a:t>
            </a:r>
            <a:endParaRPr lang="en-GB" sz="2400" b="1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Capabilities </a:t>
            </a:r>
            <a:r>
              <a:rPr lang="en-US" sz="2400" dirty="0"/>
              <a:t>and core </a:t>
            </a:r>
            <a:r>
              <a:rPr lang="en-US" sz="2400" dirty="0" smtClean="0"/>
              <a:t>competence (skills table)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Time </a:t>
            </a:r>
            <a:r>
              <a:rPr lang="en-US" sz="2400" dirty="0" smtClean="0"/>
              <a:t>constraints (Gantt chart)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Financial </a:t>
            </a:r>
            <a:r>
              <a:rPr lang="en-US" sz="2400" dirty="0" smtClean="0"/>
              <a:t>constraints (prioritise spending</a:t>
            </a:r>
            <a:r>
              <a:rPr lang="en-US" sz="2400" dirty="0"/>
              <a:t> </a:t>
            </a:r>
            <a:r>
              <a:rPr lang="en-US" sz="2400" dirty="0" smtClean="0"/>
              <a:t>see table)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Availability of IT (What do you need? Cost?)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P</a:t>
            </a:r>
            <a:r>
              <a:rPr lang="en-US" sz="2400" dirty="0" smtClean="0"/>
              <a:t>hysical </a:t>
            </a:r>
            <a:r>
              <a:rPr lang="en-US" sz="2400" dirty="0"/>
              <a:t>resources (What do you need? Cost</a:t>
            </a:r>
            <a:r>
              <a:rPr lang="en-US" sz="2400" dirty="0" smtClean="0"/>
              <a:t>?)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Potential </a:t>
            </a:r>
            <a:r>
              <a:rPr lang="en-US" sz="2400" dirty="0"/>
              <a:t>stakeholder </a:t>
            </a:r>
            <a:r>
              <a:rPr lang="en-US" sz="2400" dirty="0" smtClean="0"/>
              <a:t>influences (spider gram)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Environmental </a:t>
            </a:r>
            <a:r>
              <a:rPr lang="en-US" sz="2400" dirty="0"/>
              <a:t>influences </a:t>
            </a:r>
            <a:r>
              <a:rPr lang="en-US" sz="2400" dirty="0" smtClean="0"/>
              <a:t>(PESTLE)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2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0"/>
            <a:ext cx="8414392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9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0" y="476672"/>
            <a:ext cx="8995152" cy="604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2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403183" cy="504056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The business environment </a:t>
            </a:r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60848"/>
            <a:ext cx="7290055" cy="4023360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What environment will your business operate within?</a:t>
            </a:r>
          </a:p>
          <a:p>
            <a:r>
              <a:rPr lang="en-GB" sz="2400" b="1" dirty="0" smtClean="0"/>
              <a:t>Carry out a PESTLE analysis for your proposal </a:t>
            </a:r>
            <a:r>
              <a:rPr lang="en-GB" sz="2400" dirty="0" smtClean="0"/>
              <a:t>(see separate ppt)</a:t>
            </a:r>
          </a:p>
          <a:p>
            <a:endParaRPr lang="en-GB" sz="2400" dirty="0" smtClean="0"/>
          </a:p>
          <a:p>
            <a:r>
              <a:rPr lang="en-GB" sz="2400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Political factors</a:t>
            </a:r>
          </a:p>
          <a:p>
            <a:r>
              <a:rPr lang="en-GB" sz="2400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The Economy</a:t>
            </a:r>
          </a:p>
          <a:p>
            <a:r>
              <a:rPr lang="en-GB" sz="2400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Sociological &amp; cultural aspects</a:t>
            </a:r>
          </a:p>
          <a:p>
            <a:r>
              <a:rPr lang="en-GB" sz="2400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Potential Technological developments</a:t>
            </a:r>
          </a:p>
          <a:p>
            <a:r>
              <a:rPr lang="en-GB" sz="2400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Current &amp; potential Legislation</a:t>
            </a:r>
          </a:p>
          <a:p>
            <a:r>
              <a:rPr lang="en-GB" sz="2400" dirty="0">
                <a:solidFill>
                  <a:schemeClr val="accent2">
                    <a:lumMod val="50000"/>
                  </a:schemeClr>
                </a:solidFill>
                <a:cs typeface="Arial" panose="020B0604020202020204" pitchFamily="34" charset="0"/>
              </a:rPr>
              <a:t>Environmental considerations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b="1" dirty="0" smtClean="0"/>
          </a:p>
          <a:p>
            <a:endParaRPr lang="en-GB" sz="2400" b="1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228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EA12E8-B172-4B67-A53B-E1A1AC87C907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1215</TotalTime>
  <Words>178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3</vt:lpstr>
      <vt:lpstr>Integral</vt:lpstr>
      <vt:lpstr>pitching for a new business</vt:lpstr>
      <vt:lpstr>P2 Review the factors that will impact upon the chosen micro business idea </vt:lpstr>
      <vt:lpstr>P2 Review the factors that will impact upon the chosen micro business idea </vt:lpstr>
      <vt:lpstr>PowerPoint Presentation</vt:lpstr>
      <vt:lpstr>PowerPoint Presentation</vt:lpstr>
      <vt:lpstr>The business environment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109</cp:revision>
  <cp:lastPrinted>2012-06-12T11:20:46Z</cp:lastPrinted>
  <dcterms:created xsi:type="dcterms:W3CDTF">2012-02-01T10:36:37Z</dcterms:created>
  <dcterms:modified xsi:type="dcterms:W3CDTF">2019-02-28T10:15:40Z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