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10"/>
  </p:notesMasterIdLst>
  <p:handoutMasterIdLst>
    <p:handoutMasterId r:id="rId11"/>
  </p:handoutMasterIdLst>
  <p:sldIdLst>
    <p:sldId id="279" r:id="rId5"/>
    <p:sldId id="284" r:id="rId6"/>
    <p:sldId id="289" r:id="rId7"/>
    <p:sldId id="292" r:id="rId8"/>
    <p:sldId id="29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78" autoAdjust="0"/>
  </p:normalViewPr>
  <p:slideViewPr>
    <p:cSldViewPr>
      <p:cViewPr varScale="1">
        <p:scale>
          <a:sx n="89" d="100"/>
          <a:sy n="89" d="100"/>
        </p:scale>
        <p:origin x="22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28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14211-37FD-4023-A4A4-8A6DC4998C6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You now need to discover how your key stakeholders feel about your project. You also need to work out how best to engage them, and how to communicate with them.</a:t>
            </a:r>
          </a:p>
          <a:p>
            <a:r>
              <a:rPr lang="en-GB" dirty="0" smtClean="0">
                <a:effectLst/>
              </a:rPr>
              <a:t>Key questions that can help you understand your stakeholders include:</a:t>
            </a:r>
          </a:p>
          <a:p>
            <a:r>
              <a:rPr lang="en-GB" dirty="0" smtClean="0">
                <a:effectLst/>
              </a:rPr>
              <a:t>What financial or emotional interest do they have in the outcome of your work? Is it positive or negative?</a:t>
            </a:r>
          </a:p>
          <a:p>
            <a:r>
              <a:rPr lang="en-GB" dirty="0" smtClean="0">
                <a:effectLst/>
              </a:rPr>
              <a:t>What motivates them most of all?</a:t>
            </a:r>
          </a:p>
          <a:p>
            <a:r>
              <a:rPr lang="en-GB" dirty="0" smtClean="0">
                <a:effectLst/>
              </a:rPr>
              <a:t>What information do they want from you, and what is the best way of communicating with them?</a:t>
            </a:r>
          </a:p>
          <a:p>
            <a:r>
              <a:rPr lang="en-GB" dirty="0" smtClean="0">
                <a:effectLst/>
              </a:rPr>
              <a:t>What is their current opinion of your work? Is it based on good information?</a:t>
            </a:r>
          </a:p>
          <a:p>
            <a:r>
              <a:rPr lang="en-GB" dirty="0" smtClean="0">
                <a:effectLst/>
              </a:rPr>
              <a:t>Who influences their opinions generally, and who influences their opinion of you? Do some of these influencers therefore become important stakeholders in their own right?</a:t>
            </a:r>
          </a:p>
          <a:p>
            <a:r>
              <a:rPr lang="en-GB" dirty="0" smtClean="0">
                <a:effectLst/>
              </a:rPr>
              <a:t>If they aren’t likely to be positive, what will win them around to support your project?</a:t>
            </a:r>
          </a:p>
          <a:p>
            <a:r>
              <a:rPr lang="en-GB" dirty="0" smtClean="0">
                <a:effectLst/>
              </a:rPr>
              <a:t>If you don't think that you’ll be able to win them around, how will you manage their opposition?</a:t>
            </a:r>
          </a:p>
          <a:p>
            <a:r>
              <a:rPr lang="en-GB" dirty="0" smtClean="0">
                <a:effectLst/>
              </a:rPr>
              <a:t>Who else might be influenced by their opinions? Do these people become stakeholders in their own right?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14211-37FD-4023-A4A4-8A6DC4998C6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887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You now need to discover how your key stakeholders feel about your project. You also need to work out how best to engage them, and how to communicate with them.</a:t>
            </a:r>
          </a:p>
          <a:p>
            <a:r>
              <a:rPr lang="en-GB" dirty="0" smtClean="0">
                <a:effectLst/>
              </a:rPr>
              <a:t>Key questions that can help you understand your stakeholders include:</a:t>
            </a:r>
          </a:p>
          <a:p>
            <a:r>
              <a:rPr lang="en-GB" dirty="0" smtClean="0">
                <a:effectLst/>
              </a:rPr>
              <a:t>What financial or emotional interest do they have in the outcome of your work? Is it positive or negative?</a:t>
            </a:r>
          </a:p>
          <a:p>
            <a:r>
              <a:rPr lang="en-GB" dirty="0" smtClean="0">
                <a:effectLst/>
              </a:rPr>
              <a:t>What motivates them most of all?</a:t>
            </a:r>
          </a:p>
          <a:p>
            <a:r>
              <a:rPr lang="en-GB" dirty="0" smtClean="0">
                <a:effectLst/>
              </a:rPr>
              <a:t>What information do they want from you, and what is the best way of communicating with them?</a:t>
            </a:r>
          </a:p>
          <a:p>
            <a:r>
              <a:rPr lang="en-GB" dirty="0" smtClean="0">
                <a:effectLst/>
              </a:rPr>
              <a:t>What is their current opinion of your work? Is it based on good information?</a:t>
            </a:r>
          </a:p>
          <a:p>
            <a:r>
              <a:rPr lang="en-GB" dirty="0" smtClean="0">
                <a:effectLst/>
              </a:rPr>
              <a:t>Who influences their opinions generally, and who influences their opinion of you? Do some of these influencers therefore become important stakeholders in their own right?</a:t>
            </a:r>
          </a:p>
          <a:p>
            <a:r>
              <a:rPr lang="en-GB" dirty="0" smtClean="0">
                <a:effectLst/>
              </a:rPr>
              <a:t>If they aren’t likely to be positive, what will win them around to support your project?</a:t>
            </a:r>
          </a:p>
          <a:p>
            <a:r>
              <a:rPr lang="en-GB" dirty="0" smtClean="0">
                <a:effectLst/>
              </a:rPr>
              <a:t>If you don't think that you’ll be able to win them around, how will you manage their opposition?</a:t>
            </a:r>
          </a:p>
          <a:p>
            <a:r>
              <a:rPr lang="en-GB" dirty="0" smtClean="0">
                <a:effectLst/>
              </a:rPr>
              <a:t>Who else might be influenced by their opinions? Do these people become stakeholders in their own right?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14211-37FD-4023-A4A4-8A6DC4998C6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891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inkedin.com/pulse/who-companys-most-important-stakeholders-paul-sloan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Stakeholders in your new micro business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19.1 P2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6912768" cy="864096"/>
          </a:xfrm>
        </p:spPr>
        <p:txBody>
          <a:bodyPr>
            <a:normAutofit/>
          </a:bodyPr>
          <a:lstStyle/>
          <a:p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</a:rPr>
              <a:t>P2 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</a:rPr>
              <a:t>potential stakeholder influences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For </a:t>
            </a:r>
            <a:r>
              <a:rPr lang="en-GB" sz="2400" b="1" dirty="0" smtClean="0"/>
              <a:t>your chosen business review the following factors:</a:t>
            </a:r>
            <a:endParaRPr lang="en-GB" sz="2400" b="1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Identify potential stakeholders (</a:t>
            </a:r>
            <a:r>
              <a:rPr lang="en-US" sz="2400" dirty="0" smtClean="0"/>
              <a:t>spider gram)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What is their </a:t>
            </a:r>
            <a:r>
              <a:rPr lang="en-US" sz="2400" dirty="0"/>
              <a:t>influences </a:t>
            </a:r>
            <a:r>
              <a:rPr lang="en-US" sz="2400" dirty="0" smtClean="0"/>
              <a:t>(</a:t>
            </a:r>
            <a:r>
              <a:rPr lang="en-US" sz="2400" dirty="0" err="1" smtClean="0"/>
              <a:t>Prioritisation</a:t>
            </a:r>
            <a:r>
              <a:rPr lang="en-US" sz="2400" dirty="0" smtClean="0"/>
              <a:t> grid)</a:t>
            </a:r>
            <a:endParaRPr lang="en-GB" dirty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How will you communicate with them? (see management and communication diagram)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942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987824" y="1700808"/>
            <a:ext cx="3214710" cy="242889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63192" y="2099618"/>
            <a:ext cx="26432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Potential Stakeholder influences</a:t>
            </a:r>
            <a:endParaRPr lang="en-GB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364088" y="4000902"/>
            <a:ext cx="936104" cy="1010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521157" y="4582210"/>
            <a:ext cx="1763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employees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99666" y="1253562"/>
            <a:ext cx="1788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suppliers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7408" y="1047673"/>
            <a:ext cx="1625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customers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15042" y="5083182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Local community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63996" y="3168372"/>
            <a:ext cx="1972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government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48691" y="642495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competitors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2615" y="3168371"/>
            <a:ext cx="2057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Lenders/bank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48691" y="5275810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Local </a:t>
            </a:r>
            <a:r>
              <a:rPr lang="en-US" sz="2400" b="1" dirty="0" smtClean="0"/>
              <a:t>council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37408" y="1458788"/>
            <a:ext cx="17503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Say what their interest is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6146918" y="3175290"/>
            <a:ext cx="861462" cy="173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21" idx="1"/>
          </p:cNvCxnSpPr>
          <p:nvPr/>
        </p:nvCxnSpPr>
        <p:spPr>
          <a:xfrm flipV="1">
            <a:off x="5832140" y="1484395"/>
            <a:ext cx="767526" cy="642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0"/>
            <a:endCxn id="25" idx="2"/>
          </p:cNvCxnSpPr>
          <p:nvPr/>
        </p:nvCxnSpPr>
        <p:spPr>
          <a:xfrm flipH="1" flipV="1">
            <a:off x="4584795" y="1104160"/>
            <a:ext cx="10384" cy="596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413077" y="3146701"/>
            <a:ext cx="621276" cy="11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587719" y="1631783"/>
            <a:ext cx="733348" cy="556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835218" y="3939471"/>
            <a:ext cx="812428" cy="743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489548" y="4129700"/>
            <a:ext cx="11127" cy="114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46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875" y="692696"/>
            <a:ext cx="5048250" cy="49053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5897815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www.linkedin.com/pulse/who-companys-most-important-stakeholders-paul-sloane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7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dn.boreal-is.com/data/uploads/2018/01/stakeholder-mapping-and-communication-strateg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40871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0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EA12E8-B172-4B67-A53B-E1A1AC87C907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1205</TotalTime>
  <Words>460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Tw Cen MT</vt:lpstr>
      <vt:lpstr>Wingdings 3</vt:lpstr>
      <vt:lpstr>Integral</vt:lpstr>
      <vt:lpstr>Stakeholders in your new micro business</vt:lpstr>
      <vt:lpstr>P2 potential stakeholder influences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106</cp:revision>
  <cp:lastPrinted>2012-06-12T11:20:46Z</cp:lastPrinted>
  <dcterms:created xsi:type="dcterms:W3CDTF">2012-02-01T10:36:37Z</dcterms:created>
  <dcterms:modified xsi:type="dcterms:W3CDTF">2019-02-12T15:53:26Z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