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0"/>
  </p:notesMasterIdLst>
  <p:handoutMasterIdLst>
    <p:handoutMasterId r:id="rId11"/>
  </p:handoutMasterIdLst>
  <p:sldIdLst>
    <p:sldId id="279" r:id="rId5"/>
    <p:sldId id="284" r:id="rId6"/>
    <p:sldId id="289" r:id="rId7"/>
    <p:sldId id="293" r:id="rId8"/>
    <p:sldId id="29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78" autoAdjust="0"/>
  </p:normalViewPr>
  <p:slideViewPr>
    <p:cSldViewPr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8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52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4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24/02/2020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78328"/>
            <a:ext cx="5992688" cy="1463040"/>
          </a:xfrm>
        </p:spPr>
        <p:txBody>
          <a:bodyPr>
            <a:normAutofit/>
          </a:bodyPr>
          <a:lstStyle/>
          <a:p>
            <a:r>
              <a:rPr lang="en-GB" sz="3600" b="1" dirty="0"/>
              <a:t>The business plan </a:t>
            </a:r>
            <a:br>
              <a:rPr lang="en-GB" sz="3600" b="1" dirty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 marketing plan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013176"/>
            <a:ext cx="2578546" cy="1463040"/>
          </a:xfrm>
        </p:spPr>
        <p:txBody>
          <a:bodyPr>
            <a:normAutofit/>
          </a:bodyPr>
          <a:lstStyle/>
          <a:p>
            <a:r>
              <a:rPr lang="en-GB" sz="3200" b="1" dirty="0"/>
              <a:t>19.2 PART 1</a:t>
            </a:r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19.2 A TWO PART ASSIGNMENT 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Part 1 </a:t>
            </a:r>
            <a:r>
              <a:rPr lang="en-GB" sz="2400" dirty="0" smtClean="0"/>
              <a:t>(P3, P4, M2, D2)</a:t>
            </a:r>
          </a:p>
          <a:p>
            <a:r>
              <a:rPr lang="en-GB" sz="2400" dirty="0" smtClean="0"/>
              <a:t>A Marketing Plan and a Legal &amp; Financial Assessment for your proposed micro-business start-up</a:t>
            </a:r>
          </a:p>
          <a:p>
            <a:endParaRPr lang="en-GB" sz="2400" dirty="0" smtClean="0"/>
          </a:p>
          <a:p>
            <a:r>
              <a:rPr lang="en-GB" sz="2400" b="1" dirty="0" smtClean="0"/>
              <a:t>Part 2 </a:t>
            </a:r>
            <a:r>
              <a:rPr lang="en-GB" sz="2400" dirty="0" smtClean="0"/>
              <a:t>(P5, P6, M3, D3)</a:t>
            </a:r>
            <a:endParaRPr lang="en-GB" sz="2400" b="1" dirty="0" smtClean="0"/>
          </a:p>
          <a:p>
            <a:r>
              <a:rPr lang="en-GB" sz="2400" dirty="0" smtClean="0"/>
              <a:t>A pitch for funding to start up your micro-business and a review of the viability and risks of your start-up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Part 1  THE MARKETING PLAN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Create a front page for your Business Plan. </a:t>
            </a:r>
            <a:r>
              <a:rPr lang="en-GB" sz="2400" dirty="0" smtClean="0"/>
              <a:t>Your business needs a name and you may use images.</a:t>
            </a:r>
          </a:p>
          <a:p>
            <a:endParaRPr lang="en-GB" sz="2400" b="1" dirty="0" smtClean="0"/>
          </a:p>
          <a:p>
            <a:r>
              <a:rPr lang="en-GB" sz="2400" b="1" dirty="0"/>
              <a:t>Executive Summary </a:t>
            </a:r>
            <a:r>
              <a:rPr lang="en-GB" sz="2400" dirty="0" smtClean="0"/>
              <a:t>Write a paragraph of giving a brief explanation of what your business is about.</a:t>
            </a:r>
          </a:p>
          <a:p>
            <a:endParaRPr lang="en-GB" sz="2400" dirty="0" smtClean="0"/>
          </a:p>
          <a:p>
            <a:r>
              <a:rPr lang="en-GB" sz="2400" dirty="0" smtClean="0"/>
              <a:t>Add brief paragraphs/statements for </a:t>
            </a:r>
            <a:r>
              <a:rPr lang="en-GB" sz="2400" b="1" dirty="0" smtClean="0"/>
              <a:t>Mission</a:t>
            </a:r>
            <a:r>
              <a:rPr lang="en-GB" sz="2400" dirty="0" smtClean="0"/>
              <a:t>, </a:t>
            </a:r>
            <a:r>
              <a:rPr lang="en-GB" sz="2400" b="1" dirty="0" smtClean="0"/>
              <a:t>Vision</a:t>
            </a:r>
            <a:r>
              <a:rPr lang="en-GB" sz="2400" dirty="0" smtClean="0"/>
              <a:t> and </a:t>
            </a:r>
            <a:r>
              <a:rPr lang="en-GB" sz="2400" b="1" dirty="0" smtClean="0"/>
              <a:t>Values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Part 1  THE MARKETING PLAN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125" y="204829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Target market </a:t>
            </a:r>
            <a:r>
              <a:rPr lang="en-GB" sz="2400" dirty="0" smtClean="0"/>
              <a:t>(</a:t>
            </a:r>
            <a:r>
              <a:rPr lang="en-GB" sz="2400" dirty="0" smtClean="0"/>
              <a:t>p234)</a:t>
            </a:r>
            <a:endParaRPr lang="en-GB" sz="2400" b="1" dirty="0" smtClean="0"/>
          </a:p>
          <a:p>
            <a:r>
              <a:rPr lang="en-GB" sz="2400" dirty="0" smtClean="0"/>
              <a:t>Explain who your customers will be and consider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What standard of service will they expect? Are discounts and special offers expected?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Shopping </a:t>
            </a:r>
            <a:r>
              <a:rPr lang="en-GB" sz="2400" dirty="0" smtClean="0"/>
              <a:t>habits? What time of day? How frequently? Is quality more important than cost? 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Demographics? </a:t>
            </a:r>
            <a:r>
              <a:rPr lang="en-GB" sz="2400" dirty="0" smtClean="0"/>
              <a:t>Where are they likely to live? Socio-economic group?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Additional market segments? – age/gender/lifestyle?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6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Part 1  THE MARKETING PLAN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Secondary and primary research </a:t>
            </a:r>
            <a:r>
              <a:rPr lang="en-GB" sz="2400" dirty="0" smtClean="0"/>
              <a:t>(p235)</a:t>
            </a:r>
          </a:p>
          <a:p>
            <a:endParaRPr lang="en-GB" sz="24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Explain the benefits and limitations </a:t>
            </a:r>
            <a:r>
              <a:rPr lang="en-GB" sz="2400" dirty="0" smtClean="0"/>
              <a:t>of secondary </a:t>
            </a:r>
            <a:r>
              <a:rPr lang="en-GB" sz="2400" dirty="0"/>
              <a:t>and primary research 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Explain </a:t>
            </a:r>
            <a:r>
              <a:rPr lang="en-GB" sz="2400" dirty="0"/>
              <a:t>what secondary and primary research you will undertake </a:t>
            </a:r>
            <a:r>
              <a:rPr lang="en-GB" sz="2400" dirty="0" smtClean="0"/>
              <a:t>and why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1112</TotalTime>
  <Words>232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Tw Cen MT</vt:lpstr>
      <vt:lpstr>Wingdings 3</vt:lpstr>
      <vt:lpstr>Integral</vt:lpstr>
      <vt:lpstr>The business plan  the marketing plan </vt:lpstr>
      <vt:lpstr>19.2 A TWO PART ASSIGNMENT </vt:lpstr>
      <vt:lpstr>Part 1  THE MARKETING PLAN</vt:lpstr>
      <vt:lpstr>Part 1  THE MARKETING PLAN</vt:lpstr>
      <vt:lpstr>Part 1  THE MARKETING PLAN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99</cp:revision>
  <cp:lastPrinted>2012-06-12T11:20:46Z</cp:lastPrinted>
  <dcterms:created xsi:type="dcterms:W3CDTF">2012-02-01T10:36:37Z</dcterms:created>
  <dcterms:modified xsi:type="dcterms:W3CDTF">2020-02-24T16:01:54Z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