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4"/>
  </p:sldMasterIdLst>
  <p:notesMasterIdLst>
    <p:notesMasterId r:id="rId10"/>
  </p:notesMasterIdLst>
  <p:handoutMasterIdLst>
    <p:handoutMasterId r:id="rId11"/>
  </p:handoutMasterIdLst>
  <p:sldIdLst>
    <p:sldId id="279" r:id="rId5"/>
    <p:sldId id="284" r:id="rId6"/>
    <p:sldId id="289" r:id="rId7"/>
    <p:sldId id="293" r:id="rId8"/>
    <p:sldId id="294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78" autoAdjust="0"/>
  </p:normalViewPr>
  <p:slideViewPr>
    <p:cSldViewPr>
      <p:cViewPr varScale="1">
        <p:scale>
          <a:sx n="89" d="100"/>
          <a:sy n="89" d="100"/>
        </p:scale>
        <p:origin x="224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53EE4E-FAE6-4E12-A9EF-42A98059A702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C97FE-931C-47F0-85DD-F4FA6C3FE3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3881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AE6B9-814A-4598-81FA-0F968828C171}" type="datetimeFigureOut">
              <a:rPr lang="en-GB" smtClean="0"/>
              <a:t>24/02/2020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A3B6F-EC69-4DA1-B9F8-3EF706A25E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467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43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8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82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520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A3B6F-EC69-4DA1-B9F8-3EF706A25E2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45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 algn="ctr">
              <a:buNone/>
              <a:defRPr sz="1600"/>
            </a:lvl2pPr>
            <a:lvl3pPr marL="914377" indent="0" algn="ctr">
              <a:buNone/>
              <a:defRPr sz="16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361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8357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383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340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886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697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marL="0" lvl="0" indent="0" algn="l" defTabSz="914377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4810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94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0462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274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61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3F829E34-9A72-4C1B-8769-D9A07C623F90}" type="datetimeFigureOut">
              <a:rPr lang="en-GB" smtClean="0"/>
              <a:t>24/02/2020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A9C86F19-6B3A-4774-98E6-6D1F32870BBF}" type="slidenum">
              <a:rPr lang="en-GB" smtClean="0"/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097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377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377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57" algn="l" defTabSz="914377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5278328"/>
            <a:ext cx="5992688" cy="1463040"/>
          </a:xfrm>
        </p:spPr>
        <p:txBody>
          <a:bodyPr>
            <a:normAutofit/>
          </a:bodyPr>
          <a:lstStyle/>
          <a:p>
            <a:r>
              <a:rPr lang="en-GB" sz="3600" b="1" dirty="0"/>
              <a:t>The business plan </a:t>
            </a:r>
            <a:br>
              <a:rPr lang="en-GB" sz="3600" b="1" dirty="0"/>
            </a:br>
            <a:r>
              <a:rPr lang="en-GB" sz="3600" b="1" dirty="0" smtClean="0">
                <a:solidFill>
                  <a:schemeClr val="accent2">
                    <a:lumMod val="75000"/>
                  </a:schemeClr>
                </a:solidFill>
              </a:rPr>
              <a:t>the marketing plan</a:t>
            </a:r>
            <a:r>
              <a:rPr lang="en-GB" sz="3600" b="1" dirty="0"/>
              <a:t/>
            </a:r>
            <a:br>
              <a:rPr lang="en-GB" sz="3600" b="1" dirty="0"/>
            </a:b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5013176"/>
            <a:ext cx="2578546" cy="1463040"/>
          </a:xfrm>
        </p:spPr>
        <p:txBody>
          <a:bodyPr>
            <a:normAutofit/>
          </a:bodyPr>
          <a:lstStyle/>
          <a:p>
            <a:r>
              <a:rPr lang="en-GB" sz="3200" b="1" dirty="0"/>
              <a:t>19.2 PART 1</a:t>
            </a:r>
          </a:p>
        </p:txBody>
      </p:sp>
    </p:spTree>
    <p:extLst>
      <p:ext uri="{BB962C8B-B14F-4D97-AF65-F5344CB8AC3E}">
        <p14:creationId xmlns:p14="http://schemas.microsoft.com/office/powerpoint/2010/main" val="11027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19.2 A TWO PART ASSIGNMENT 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Part 1 </a:t>
            </a:r>
            <a:r>
              <a:rPr lang="en-GB" sz="2400" dirty="0" smtClean="0"/>
              <a:t>(P3, P4, M2, D2)</a:t>
            </a:r>
          </a:p>
          <a:p>
            <a:r>
              <a:rPr lang="en-GB" sz="2400" dirty="0" smtClean="0"/>
              <a:t>A Marketing Plan and a Legal &amp; Financial Assessment for your proposed micro-business start-up</a:t>
            </a:r>
          </a:p>
          <a:p>
            <a:endParaRPr lang="en-GB" sz="2400" dirty="0" smtClean="0"/>
          </a:p>
          <a:p>
            <a:r>
              <a:rPr lang="en-GB" sz="2400" b="1" dirty="0" smtClean="0"/>
              <a:t>Part 2 </a:t>
            </a:r>
            <a:r>
              <a:rPr lang="en-GB" sz="2400" dirty="0" smtClean="0"/>
              <a:t>(P5, P6, M3, D3)</a:t>
            </a:r>
            <a:endParaRPr lang="en-GB" sz="2400" b="1" dirty="0" smtClean="0"/>
          </a:p>
          <a:p>
            <a:r>
              <a:rPr lang="en-GB" sz="2400" dirty="0" smtClean="0"/>
              <a:t>A pitch for funding to start up your micro-business and a review of the viability and risks of your start-up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22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Part 1  THE MARKETING PLAN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Create a front page for your Business Plan. </a:t>
            </a:r>
            <a:r>
              <a:rPr lang="en-GB" sz="2400" dirty="0" smtClean="0"/>
              <a:t>Your business needs a name and you may use images.</a:t>
            </a:r>
          </a:p>
          <a:p>
            <a:endParaRPr lang="en-GB" sz="2400" b="1" dirty="0" smtClean="0"/>
          </a:p>
          <a:p>
            <a:r>
              <a:rPr lang="en-GB" sz="2400" b="1" dirty="0"/>
              <a:t>Executive Summary </a:t>
            </a:r>
            <a:r>
              <a:rPr lang="en-GB" sz="2400" dirty="0" smtClean="0"/>
              <a:t>Write a paragraph of giving a brief explanation of what your business is about.</a:t>
            </a:r>
          </a:p>
          <a:p>
            <a:endParaRPr lang="en-GB" sz="2400" dirty="0" smtClean="0"/>
          </a:p>
          <a:p>
            <a:r>
              <a:rPr lang="en-GB" sz="2400" dirty="0" smtClean="0"/>
              <a:t>Add brief paragraphs/statements for </a:t>
            </a:r>
            <a:r>
              <a:rPr lang="en-GB" sz="2400" b="1" dirty="0" smtClean="0"/>
              <a:t>Mission</a:t>
            </a:r>
            <a:r>
              <a:rPr lang="en-GB" sz="2400" dirty="0" smtClean="0"/>
              <a:t>, </a:t>
            </a:r>
            <a:r>
              <a:rPr lang="en-GB" sz="2400" b="1" dirty="0" smtClean="0"/>
              <a:t>Vision</a:t>
            </a:r>
            <a:r>
              <a:rPr lang="en-GB" sz="2400" dirty="0" smtClean="0"/>
              <a:t> and </a:t>
            </a:r>
            <a:r>
              <a:rPr lang="en-GB" sz="2400" b="1" dirty="0" smtClean="0"/>
              <a:t>Values</a:t>
            </a:r>
            <a:r>
              <a:rPr lang="en-GB" sz="2400" dirty="0" smtClean="0"/>
              <a:t>.</a:t>
            </a:r>
          </a:p>
          <a:p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783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Part 1  THE MARKETING PLAN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125" y="2048296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Target market </a:t>
            </a:r>
            <a:r>
              <a:rPr lang="en-GB" sz="2400" dirty="0" smtClean="0"/>
              <a:t>(</a:t>
            </a:r>
            <a:r>
              <a:rPr lang="en-GB" sz="2400" dirty="0" smtClean="0"/>
              <a:t>p234)</a:t>
            </a:r>
            <a:endParaRPr lang="en-GB" sz="2400" b="1" dirty="0" smtClean="0"/>
          </a:p>
          <a:p>
            <a:r>
              <a:rPr lang="en-GB" sz="2400" dirty="0" smtClean="0"/>
              <a:t>Explain who your customers will be and consider</a:t>
            </a:r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What standard of service will they expect? Are discounts and special offers expected?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Shopping </a:t>
            </a:r>
            <a:r>
              <a:rPr lang="en-GB" sz="2400" dirty="0" smtClean="0"/>
              <a:t>habits? What time of day? How frequently? Is quality more important than cost? 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Demographics? </a:t>
            </a:r>
            <a:r>
              <a:rPr lang="en-GB" sz="2400" dirty="0" smtClean="0"/>
              <a:t>Where are they likely to live? Socio-economic group?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Additional market segments? – age/gender/lifestyle?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62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330" y="548680"/>
            <a:ext cx="7290054" cy="1499616"/>
          </a:xfrm>
        </p:spPr>
        <p:txBody>
          <a:bodyPr>
            <a:normAutofit/>
          </a:bodyPr>
          <a:lstStyle/>
          <a:p>
            <a:r>
              <a:rPr lang="en-GB" sz="3200" dirty="0" smtClean="0">
                <a:solidFill>
                  <a:schemeClr val="accent2">
                    <a:lumMod val="75000"/>
                  </a:schemeClr>
                </a:solidFill>
              </a:rPr>
              <a:t>Part 1  THE MARKETING PLAN</a:t>
            </a:r>
            <a:endParaRPr lang="en-GB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2132856"/>
            <a:ext cx="7290055" cy="4023360"/>
          </a:xfrm>
        </p:spPr>
        <p:txBody>
          <a:bodyPr>
            <a:normAutofit/>
          </a:bodyPr>
          <a:lstStyle/>
          <a:p>
            <a:r>
              <a:rPr lang="en-GB" sz="2400" b="1" dirty="0" smtClean="0"/>
              <a:t>Secondary and primary research </a:t>
            </a:r>
            <a:r>
              <a:rPr lang="en-GB" sz="2400" dirty="0" smtClean="0"/>
              <a:t>(p235)</a:t>
            </a:r>
          </a:p>
          <a:p>
            <a:endParaRPr lang="en-GB" sz="2400" b="1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/>
              <a:t>Explain the benefits and limitations </a:t>
            </a:r>
            <a:r>
              <a:rPr lang="en-GB" sz="2400" dirty="0" smtClean="0"/>
              <a:t>of secondary </a:t>
            </a:r>
            <a:r>
              <a:rPr lang="en-GB" sz="2400" dirty="0"/>
              <a:t>and primary research </a:t>
            </a:r>
            <a:endParaRPr lang="en-GB" sz="2400" dirty="0" smtClean="0"/>
          </a:p>
          <a:p>
            <a:pPr marL="457200" indent="-457200">
              <a:buFont typeface="+mj-lt"/>
              <a:buAutoNum type="arabicParenR"/>
            </a:pPr>
            <a:r>
              <a:rPr lang="en-GB" sz="2400" dirty="0" smtClean="0"/>
              <a:t>Explain </a:t>
            </a:r>
            <a:r>
              <a:rPr lang="en-GB" sz="2400" dirty="0"/>
              <a:t>what secondary and primary research you will undertake </a:t>
            </a:r>
            <a:r>
              <a:rPr lang="en-GB" sz="2400" dirty="0" smtClean="0"/>
              <a:t>and why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628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35DD1A3-6C52-4994-8959-58177C9573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81366D0-F7BD-44D2-91ED-61E8BEBE3A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EA12E8-B172-4B67-A53B-E1A1AC87C907}">
  <ds:schemaRefs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purl.org/dc/dcmitype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1112</TotalTime>
  <Words>232</Words>
  <Application>Microsoft Office PowerPoint</Application>
  <PresentationFormat>On-screen Show (4:3)</PresentationFormat>
  <Paragraphs>32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Tw Cen MT</vt:lpstr>
      <vt:lpstr>Wingdings 3</vt:lpstr>
      <vt:lpstr>Integral</vt:lpstr>
      <vt:lpstr>The business plan  the marketing plan </vt:lpstr>
      <vt:lpstr>19.2 A TWO PART ASSIGNMENT </vt:lpstr>
      <vt:lpstr>Part 1  THE MARKETING PLAN</vt:lpstr>
      <vt:lpstr>Part 1  THE MARKETING PLAN</vt:lpstr>
      <vt:lpstr>Part 1  THE MARKETING PLAN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Motivation</dc:title>
  <dc:creator>Beverley A Whitlock</dc:creator>
  <cp:lastModifiedBy>Ailsa W Waters</cp:lastModifiedBy>
  <cp:revision>99</cp:revision>
  <cp:lastPrinted>2012-06-12T11:20:46Z</cp:lastPrinted>
  <dcterms:created xsi:type="dcterms:W3CDTF">2012-02-01T10:36:37Z</dcterms:created>
  <dcterms:modified xsi:type="dcterms:W3CDTF">2020-02-24T16:01:54Z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