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8"/>
  </p:notesMasterIdLst>
  <p:handoutMasterIdLst>
    <p:handoutMasterId r:id="rId9"/>
  </p:handoutMasterIdLst>
  <p:sldIdLst>
    <p:sldId id="279" r:id="rId5"/>
    <p:sldId id="284" r:id="rId6"/>
    <p:sldId id="28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91" d="100"/>
          <a:sy n="91" d="100"/>
        </p:scale>
        <p:origin x="5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8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8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06320"/>
            <a:ext cx="5992688" cy="146304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The </a:t>
            </a:r>
            <a:r>
              <a:rPr lang="en-GB" sz="3600" b="1" dirty="0"/>
              <a:t>business </a:t>
            </a:r>
            <a:r>
              <a:rPr lang="en-GB" sz="3600" b="1" dirty="0" smtClean="0"/>
              <a:t>plan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legal &amp; financial aspects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206320"/>
            <a:ext cx="2400300" cy="146304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19.2 P4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650094" cy="1499616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chemeClr val="accent2">
                    <a:lumMod val="75000"/>
                  </a:schemeClr>
                </a:solidFill>
              </a:rPr>
              <a:t>How will legal aspects affect </a:t>
            </a: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</a:rPr>
              <a:t>the start-up of your business?</a:t>
            </a:r>
            <a:endParaRPr lang="en-GB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573992"/>
            <a:ext cx="7290055" cy="402336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Common l</a:t>
            </a:r>
            <a:r>
              <a:rPr lang="en-GB" sz="2400" b="1" dirty="0" smtClean="0"/>
              <a:t>egal forms of business to consider</a:t>
            </a:r>
            <a:endParaRPr lang="en-GB" sz="2400" dirty="0" smtClean="0"/>
          </a:p>
          <a:p>
            <a:r>
              <a:rPr lang="en-GB" sz="2400" dirty="0" smtClean="0"/>
              <a:t>Using page 242 table 19.6 and your existing information and research from Unit 1, decide what the best form of legal set up should be for your micro business and </a:t>
            </a:r>
            <a:r>
              <a:rPr lang="en-GB" sz="2400" b="1" dirty="0" smtClean="0"/>
              <a:t>justify</a:t>
            </a:r>
            <a:r>
              <a:rPr lang="en-GB" sz="2400" dirty="0" smtClean="0"/>
              <a:t> your choice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2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Other legal aspects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Explain the following and </a:t>
            </a:r>
            <a:r>
              <a:rPr lang="en-GB" sz="2400" b="1" dirty="0" smtClean="0"/>
              <a:t>clearly relate each to your proposed business start-up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Liability insurance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Consumer protection legislation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Employment legislation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Health &amp; Safety legislation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Data protection legislation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Environmental protection legislation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8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A12E8-B172-4B67-A53B-E1A1AC87C907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1075</TotalTime>
  <Words>92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Tw Cen MT</vt:lpstr>
      <vt:lpstr>Wingdings 3</vt:lpstr>
      <vt:lpstr>Integral</vt:lpstr>
      <vt:lpstr>The business plan legal &amp; financial aspects </vt:lpstr>
      <vt:lpstr>How will legal aspects affect the start-up of your business?</vt:lpstr>
      <vt:lpstr>Other legal aspects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94</cp:revision>
  <cp:lastPrinted>2012-06-12T11:20:46Z</cp:lastPrinted>
  <dcterms:created xsi:type="dcterms:W3CDTF">2012-02-01T10:36:37Z</dcterms:created>
  <dcterms:modified xsi:type="dcterms:W3CDTF">2018-07-09T13:35:23Z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