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4"/>
  </p:sldMasterIdLst>
  <p:notesMasterIdLst>
    <p:notesMasterId r:id="rId7"/>
  </p:notesMasterIdLst>
  <p:handoutMasterIdLst>
    <p:handoutMasterId r:id="rId8"/>
  </p:handoutMasterIdLst>
  <p:sldIdLst>
    <p:sldId id="279" r:id="rId5"/>
    <p:sldId id="289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778" autoAdjust="0"/>
  </p:normalViewPr>
  <p:slideViewPr>
    <p:cSldViewPr>
      <p:cViewPr varScale="1">
        <p:scale>
          <a:sx n="91" d="100"/>
          <a:sy n="91" d="100"/>
        </p:scale>
        <p:origin x="56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3EE4E-FAE6-4E12-A9EF-42A98059A702}" type="datetimeFigureOut">
              <a:rPr lang="en-GB" smtClean="0"/>
              <a:t>09/07/2018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C97FE-931C-47F0-85DD-F4FA6C3FE3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88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AE6B9-814A-4598-81FA-0F968828C171}" type="datetimeFigureOut">
              <a:rPr lang="en-GB" smtClean="0"/>
              <a:t>09/07/2018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A3B6F-EC69-4DA1-B9F8-3EF706A25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467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43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582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6361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357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383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7340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8862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97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4810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94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0462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274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15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109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5206320"/>
            <a:ext cx="5992688" cy="1463040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/>
              <a:t>The </a:t>
            </a:r>
            <a:r>
              <a:rPr lang="en-GB" sz="3600" b="1" dirty="0"/>
              <a:t>business </a:t>
            </a:r>
            <a:r>
              <a:rPr lang="en-GB" sz="3600" b="1" dirty="0" smtClean="0"/>
              <a:t>plan</a:t>
            </a:r>
            <a:br>
              <a:rPr lang="en-GB" sz="3600" b="1" dirty="0" smtClean="0"/>
            </a:br>
            <a:r>
              <a:rPr lang="en-GB" sz="3600" b="1" dirty="0" smtClean="0">
                <a:solidFill>
                  <a:schemeClr val="accent2">
                    <a:lumMod val="75000"/>
                  </a:schemeClr>
                </a:solidFill>
              </a:rPr>
              <a:t>legal &amp; financial aspects</a:t>
            </a:r>
            <a:r>
              <a:rPr lang="en-GB" sz="3600" b="1" dirty="0"/>
              <a:t/>
            </a:r>
            <a:br>
              <a:rPr lang="en-GB" sz="3600" b="1" dirty="0"/>
            </a:b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5206320"/>
            <a:ext cx="2400300" cy="1463040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19.2 P4</a:t>
            </a:r>
            <a:r>
              <a:rPr lang="en-GB" sz="3600" b="1" dirty="0"/>
              <a:t/>
            </a:r>
            <a:br>
              <a:rPr lang="en-GB" sz="3600" b="1" dirty="0"/>
            </a:b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10271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330" y="548680"/>
            <a:ext cx="7290054" cy="1499616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accent2">
                    <a:lumMod val="75000"/>
                  </a:schemeClr>
                </a:solidFill>
              </a:rPr>
              <a:t>How will financial aspects affect the start-up of your business?</a:t>
            </a:r>
            <a:endParaRPr lang="en-GB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5" y="2132856"/>
            <a:ext cx="7290055" cy="4023360"/>
          </a:xfrm>
        </p:spPr>
        <p:txBody>
          <a:bodyPr>
            <a:normAutofit fontScale="92500" lnSpcReduction="20000"/>
          </a:bodyPr>
          <a:lstStyle/>
          <a:p>
            <a:r>
              <a:rPr lang="en-GB" sz="2400" b="1" dirty="0" smtClean="0"/>
              <a:t>Explain the following and clearly relate each to your proposed business </a:t>
            </a:r>
            <a:r>
              <a:rPr lang="en-GB" sz="2400" b="1" dirty="0" smtClean="0"/>
              <a:t>start-up </a:t>
            </a:r>
            <a:r>
              <a:rPr lang="en-GB" sz="2400" dirty="0"/>
              <a:t>(see </a:t>
            </a:r>
            <a:r>
              <a:rPr lang="en-GB" sz="2400" dirty="0" smtClean="0"/>
              <a:t>pages 246-254)</a:t>
            </a:r>
            <a:endParaRPr lang="en-GB" sz="2400" dirty="0"/>
          </a:p>
          <a:p>
            <a:endParaRPr lang="en-GB" sz="2400" b="1" dirty="0" smtClean="0"/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Your pricing policy 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A sales forecast</a:t>
            </a:r>
            <a:endParaRPr lang="en-GB" sz="2400" dirty="0" smtClean="0"/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A projection of set up, fixed and variable costs</a:t>
            </a:r>
            <a:endParaRPr lang="en-GB" sz="2400" dirty="0" smtClean="0"/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A break-even forecast</a:t>
            </a:r>
            <a:endParaRPr lang="en-GB" sz="2400" dirty="0" smtClean="0"/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A cash-flow forecast</a:t>
            </a:r>
            <a:endParaRPr lang="en-GB" sz="2400" dirty="0" smtClean="0"/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A forecast opening and closing statement of financial position</a:t>
            </a:r>
          </a:p>
          <a:p>
            <a:pPr marL="457200" indent="-457200">
              <a:buFont typeface="+mj-lt"/>
              <a:buAutoNum type="arabicParenR"/>
            </a:pP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783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35DD1A3-6C52-4994-8959-58177C9573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81366D0-F7BD-44D2-91ED-61E8BEBE3A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EA12E8-B172-4B67-A53B-E1A1AC87C907}">
  <ds:schemaRefs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www.w3.org/XML/1998/namespace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1084</TotalTime>
  <Words>66</Words>
  <Application>Microsoft Office PowerPoint</Application>
  <PresentationFormat>On-screen Show (4:3)</PresentationFormat>
  <Paragraphs>14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Tw Cen MT</vt:lpstr>
      <vt:lpstr>Wingdings 3</vt:lpstr>
      <vt:lpstr>Integral</vt:lpstr>
      <vt:lpstr>The business plan legal &amp; financial aspects </vt:lpstr>
      <vt:lpstr>How will financial aspects affect the start-up of your business?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</dc:title>
  <dc:creator>Beverley A Whitlock</dc:creator>
  <cp:lastModifiedBy>Ailsa W Waters</cp:lastModifiedBy>
  <cp:revision>96</cp:revision>
  <cp:lastPrinted>2012-06-12T11:20:46Z</cp:lastPrinted>
  <dcterms:created xsi:type="dcterms:W3CDTF">2012-02-01T10:36:37Z</dcterms:created>
  <dcterms:modified xsi:type="dcterms:W3CDTF">2018-07-09T13:45:08Z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