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7"/>
  </p:notesMasterIdLst>
  <p:handoutMasterIdLst>
    <p:handoutMasterId r:id="rId8"/>
  </p:handoutMasterIdLst>
  <p:sldIdLst>
    <p:sldId id="279" r:id="rId5"/>
    <p:sldId id="289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78" autoAdjust="0"/>
  </p:normalViewPr>
  <p:slideViewPr>
    <p:cSldViewPr>
      <p:cViewPr varScale="1">
        <p:scale>
          <a:sx n="91" d="100"/>
          <a:sy n="91" d="100"/>
        </p:scale>
        <p:origin x="5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8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5206320"/>
            <a:ext cx="5992688" cy="146304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ANALYSIS AND EVALUATION OF THE FINANCIAL AND MARKETING PLAN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5206320"/>
            <a:ext cx="2400300" cy="146304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19.2 </a:t>
            </a:r>
            <a:r>
              <a:rPr lang="en-GB" sz="3600" b="1" dirty="0" smtClean="0"/>
              <a:t>M2 D2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Analyse &amp; Evaluate your business plan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 smtClean="0"/>
              <a:t>Evaluate the processes that you have gone through </a:t>
            </a:r>
            <a:r>
              <a:rPr lang="en-GB" sz="2400" dirty="0" smtClean="0"/>
              <a:t>(see pages 251-254). To help you could use the following</a:t>
            </a:r>
          </a:p>
          <a:p>
            <a:endParaRPr lang="en-GB" sz="2400" b="1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Marketing mix SWOT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Ratio analysis (liquidity, profitability)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Sensitivity analysis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Make sure that you have analysed the strengths and weaknesses of the legal and financial aspects of your Business Plan and made a judgement about the viability of your proposal.</a:t>
            </a:r>
            <a:endParaRPr lang="en-GB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8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EA12E8-B172-4B67-A53B-E1A1AC87C907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1097</TotalTime>
  <Words>83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Tw Cen MT</vt:lpstr>
      <vt:lpstr>Wingdings 3</vt:lpstr>
      <vt:lpstr>Integral</vt:lpstr>
      <vt:lpstr>ANALYSIS AND EVALUATION OF THE FINANCIAL AND MARKETING PLAN </vt:lpstr>
      <vt:lpstr>Analyse &amp; Evaluate your business plan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Ailsa W Waters</cp:lastModifiedBy>
  <cp:revision>98</cp:revision>
  <cp:lastPrinted>2012-06-12T11:20:46Z</cp:lastPrinted>
  <dcterms:created xsi:type="dcterms:W3CDTF">2012-02-01T10:36:37Z</dcterms:created>
  <dcterms:modified xsi:type="dcterms:W3CDTF">2018-07-09T13:58:11Z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