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11"/>
  </p:notesMasterIdLst>
  <p:handoutMasterIdLst>
    <p:handoutMasterId r:id="rId12"/>
  </p:handoutMasterIdLst>
  <p:sldIdLst>
    <p:sldId id="279" r:id="rId5"/>
    <p:sldId id="289" r:id="rId6"/>
    <p:sldId id="290" r:id="rId7"/>
    <p:sldId id="291" r:id="rId8"/>
    <p:sldId id="294" r:id="rId9"/>
    <p:sldId id="295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78" autoAdjust="0"/>
  </p:normalViewPr>
  <p:slideViewPr>
    <p:cSldViewPr>
      <p:cViewPr varScale="1">
        <p:scale>
          <a:sx n="89" d="100"/>
          <a:sy n="89" d="100"/>
        </p:scale>
        <p:origin x="22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17/03/2020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582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4192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942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9948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69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38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3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9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F829E34-9A72-4C1B-8769-D9A07C623F90}" type="datetimeFigureOut">
              <a:rPr lang="en-GB" smtClean="0"/>
              <a:t>17/03/2020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5206320"/>
            <a:ext cx="5992688" cy="146304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ANALYSIS AND EVALUATION OF THE FINANCIAL AND MARKETING PLAN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5206320"/>
            <a:ext cx="2400300" cy="146304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19.2 P5-D3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322" y="548680"/>
            <a:ext cx="7938126" cy="1499616"/>
          </a:xfrm>
        </p:spPr>
        <p:txBody>
          <a:bodyPr>
            <a:normAutofit/>
          </a:bodyPr>
          <a:lstStyle/>
          <a:p>
            <a:r>
              <a:rPr lang="en-GB" sz="2600" b="1" dirty="0" smtClean="0">
                <a:solidFill>
                  <a:schemeClr val="accent2">
                    <a:lumMod val="75000"/>
                  </a:schemeClr>
                </a:solidFill>
              </a:rPr>
              <a:t>Carry out a Pitch for funding: </a:t>
            </a:r>
            <a:r>
              <a:rPr lang="en-GB" sz="2600" dirty="0" smtClean="0">
                <a:solidFill>
                  <a:schemeClr val="accent2">
                    <a:lumMod val="75000"/>
                  </a:schemeClr>
                </a:solidFill>
              </a:rPr>
              <a:t>the criteria</a:t>
            </a:r>
            <a:endParaRPr lang="en-GB" sz="2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Pitch for funding to start up a micro-business (P5)</a:t>
            </a:r>
          </a:p>
          <a:p>
            <a:pPr marL="0" indent="0">
              <a:buNone/>
            </a:pPr>
            <a:r>
              <a:rPr lang="en-GB" sz="2400" dirty="0" smtClean="0"/>
              <a:t>Review the viability and risks of the start-up using   audience feedback (P6)</a:t>
            </a:r>
          </a:p>
          <a:p>
            <a:pPr marL="0" indent="0">
              <a:buNone/>
            </a:pPr>
            <a:r>
              <a:rPr lang="en-GB" sz="2400" b="1" dirty="0" smtClean="0"/>
              <a:t>Effectively</a:t>
            </a:r>
            <a:r>
              <a:rPr lang="en-GB" sz="2400" dirty="0" smtClean="0"/>
              <a:t> present the pitch (M3)</a:t>
            </a:r>
          </a:p>
          <a:p>
            <a:pPr marL="0" indent="0">
              <a:buNone/>
            </a:pPr>
            <a:r>
              <a:rPr lang="en-GB" sz="2400" dirty="0" smtClean="0"/>
              <a:t>Demonstrate </a:t>
            </a:r>
            <a:r>
              <a:rPr lang="en-GB" sz="2400" b="1" dirty="0" smtClean="0"/>
              <a:t>individual responsibility </a:t>
            </a:r>
            <a:r>
              <a:rPr lang="en-GB" sz="2400" dirty="0" smtClean="0"/>
              <a:t>and </a:t>
            </a:r>
            <a:r>
              <a:rPr lang="en-GB" sz="2400" b="1" dirty="0" smtClean="0"/>
              <a:t>effective self management </a:t>
            </a:r>
            <a:r>
              <a:rPr lang="en-GB" sz="2400" dirty="0" smtClean="0"/>
              <a:t>in the preparation, delivery and </a:t>
            </a:r>
            <a:r>
              <a:rPr lang="en-GB" sz="2400" b="1" dirty="0" smtClean="0"/>
              <a:t>review</a:t>
            </a:r>
            <a:r>
              <a:rPr lang="en-GB" sz="2400" dirty="0" smtClean="0"/>
              <a:t> of the presentation of a </a:t>
            </a:r>
            <a:r>
              <a:rPr lang="en-GB" sz="2400" b="1" dirty="0" smtClean="0"/>
              <a:t>high quality pitch </a:t>
            </a:r>
            <a:r>
              <a:rPr lang="en-GB" sz="2400" dirty="0" smtClean="0"/>
              <a:t>(D3)</a:t>
            </a:r>
          </a:p>
          <a:p>
            <a:pPr marL="0" indent="0">
              <a:buNone/>
            </a:pP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83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650094" cy="1499616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criteria: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</a:rPr>
              <a:t>Carry out a Pitch for funding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Produce appropriate documents to explain your proposal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/>
              <a:t>Produce appropriate documents </a:t>
            </a:r>
            <a:r>
              <a:rPr lang="en-GB" sz="2400" dirty="0" smtClean="0"/>
              <a:t>to support funding</a:t>
            </a: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Prepare a Q&amp;A for potential investors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Present in a professional manner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Be prepared to negotiate with an investor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Review and evaluate feedback from your audience on the business content of the pitch and make amendments accordingly (P6)</a:t>
            </a:r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92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650094" cy="1499616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Merit and distinction m3/d3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349" y="1986438"/>
            <a:ext cx="7290055" cy="3890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To </a:t>
            </a:r>
            <a:r>
              <a:rPr lang="en-US" sz="2400" dirty="0"/>
              <a:t>get the Merit </a:t>
            </a:r>
            <a:r>
              <a:rPr lang="en-US" sz="2400" dirty="0" smtClean="0"/>
              <a:t>you must </a:t>
            </a:r>
            <a:r>
              <a:rPr lang="en-US" sz="2400" dirty="0"/>
              <a:t>demonstrate that </a:t>
            </a:r>
            <a:r>
              <a:rPr lang="en-US" sz="2400" dirty="0" smtClean="0"/>
              <a:t>you</a:t>
            </a:r>
            <a:r>
              <a:rPr lang="en-GB" sz="2400" dirty="0" smtClean="0"/>
              <a:t> </a:t>
            </a:r>
            <a:r>
              <a:rPr lang="en-GB" sz="2400" dirty="0"/>
              <a:t>have reviewed </a:t>
            </a:r>
            <a:r>
              <a:rPr lang="en-GB" sz="2400" dirty="0" smtClean="0"/>
              <a:t>your presentation </a:t>
            </a:r>
            <a:r>
              <a:rPr lang="en-GB" sz="2400" dirty="0"/>
              <a:t>in the light of the questioning from the audience/investors to improve the quality of the pitch and to make it more viable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/>
              <a:t>The Distinction can be awarded if the quality of the pitch is exceptional (presentation, delivery, review and amendments)  and the </a:t>
            </a:r>
            <a:r>
              <a:rPr lang="en-GB" sz="2400" dirty="0" smtClean="0"/>
              <a:t>you have </a:t>
            </a:r>
            <a:r>
              <a:rPr lang="en-GB" sz="2400" dirty="0"/>
              <a:t>clearly worked independently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92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650094" cy="1499616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Pitch pointers and extension questions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What makes your product unique? USP?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How can you add value?</a:t>
            </a:r>
            <a:endParaRPr lang="en-GB" sz="2400" dirty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How does it meet customer needs and wants?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What factors could affect demand for the product?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How could technology influence the success of the product?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What other factors could </a:t>
            </a:r>
            <a:r>
              <a:rPr lang="en-GB" sz="2400" dirty="0"/>
              <a:t>influence the success of the </a:t>
            </a:r>
            <a:r>
              <a:rPr lang="en-GB" sz="2400" dirty="0" smtClean="0"/>
              <a:t>product?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In addition to social media, what other forms of promotion could be used?</a:t>
            </a:r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57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650094" cy="1499616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brief slides with details in the notes sections </a:t>
            </a:r>
            <a:endParaRPr lang="en-GB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048296"/>
            <a:ext cx="7848872" cy="402336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Introduce your idea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/>
              <a:t>State how much money you are asking for and explain how it will be spent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Marketing: identify the target market and how you will promote to them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Present your financials (cash flow, breakeven, projected income statement)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Justify your request for finance – what makes your idea good to invest in? Consider USP? Competition? The type of market (</a:t>
            </a:r>
            <a:r>
              <a:rPr lang="en-GB" sz="2400" dirty="0" err="1" smtClean="0"/>
              <a:t>ie</a:t>
            </a:r>
            <a:r>
              <a:rPr lang="en-GB" sz="2400" dirty="0" smtClean="0"/>
              <a:t> growth market)? Any good points about you and your skills?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Review the viability and risks associated with your start up 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Prepare a FAQ sheet for investors (6 points minimum)</a:t>
            </a:r>
          </a:p>
          <a:p>
            <a:pPr marL="457200" indent="-457200">
              <a:buFont typeface="+mj-lt"/>
              <a:buAutoNum type="arabicParenR"/>
            </a:pP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457200" indent="-457200">
              <a:buFont typeface="+mj-lt"/>
              <a:buAutoNum type="arabicParenR"/>
            </a:pP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2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EA12E8-B172-4B67-A53B-E1A1AC87C907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1195</TotalTime>
  <Words>397</Words>
  <Application>Microsoft Office PowerPoint</Application>
  <PresentationFormat>On-screen Show (4:3)</PresentationFormat>
  <Paragraphs>51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Tw Cen MT</vt:lpstr>
      <vt:lpstr>Wingdings 3</vt:lpstr>
      <vt:lpstr>Integral</vt:lpstr>
      <vt:lpstr>ANALYSIS AND EVALUATION OF THE FINANCIAL AND MARKETING PLAN </vt:lpstr>
      <vt:lpstr>Carry out a Pitch for funding: the criteria</vt:lpstr>
      <vt:lpstr>criteria: Carry out a Pitch for funding</vt:lpstr>
      <vt:lpstr>Merit and distinction m3/d3</vt:lpstr>
      <vt:lpstr>Pitch pointers and extension questions</vt:lpstr>
      <vt:lpstr>brief slides with details in the notes sections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Ailsa W Waters</cp:lastModifiedBy>
  <cp:revision>104</cp:revision>
  <cp:lastPrinted>2012-06-12T11:20:46Z</cp:lastPrinted>
  <dcterms:created xsi:type="dcterms:W3CDTF">2012-02-01T10:36:37Z</dcterms:created>
  <dcterms:modified xsi:type="dcterms:W3CDTF">2020-03-17T11:54:15Z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