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52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8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5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2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9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4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897D-0F64-4114-AE70-F60C07A76D3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1292" y="2090084"/>
            <a:ext cx="120504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Ethnicity and life chances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928" y="555031"/>
            <a:ext cx="2720340" cy="1361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Functionalism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98767" y="555031"/>
            <a:ext cx="2787288" cy="1361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Marxism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21185" y="532038"/>
            <a:ext cx="2704012" cy="1361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Neo Marxism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033" y="69962"/>
            <a:ext cx="8494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5" b="1" dirty="0"/>
              <a:t>Define Ethnicity:	</a:t>
            </a:r>
            <a:r>
              <a:rPr lang="en-GB" sz="825" b="1" dirty="0" smtClean="0"/>
              <a:t>    			</a:t>
            </a:r>
            <a:r>
              <a:rPr lang="en-GB" sz="825" b="1" dirty="0"/>
              <a:t>	Define race:				What problems are there with using the concept of race?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33" y="2041949"/>
            <a:ext cx="2736670" cy="13388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Postmodernism</a:t>
            </a:r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48976" y="2018866"/>
            <a:ext cx="2667664" cy="1361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Weberian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3646" y="3385533"/>
            <a:ext cx="3177539" cy="12349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social class? i.e. rates of poverty, why it may be hard to place ethnic minorities into certain classes?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69165" y="4747280"/>
            <a:ext cx="3177539" cy="854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gender?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3646" y="5728154"/>
            <a:ext cx="3177539" cy="854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age?</a:t>
            </a:r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064" y="3597274"/>
            <a:ext cx="2958737" cy="1488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EDUCATION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02829" y="3633746"/>
            <a:ext cx="2704012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CRIME</a:t>
            </a:r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064" y="5161498"/>
            <a:ext cx="2958737" cy="1488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WORKPLACE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06095" y="4873534"/>
            <a:ext cx="2704012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EVIDENCE FOR RACISM IN WIDER SOCIETY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7" name="Right Arrow 16"/>
          <p:cNvSpPr/>
          <p:nvPr/>
        </p:nvSpPr>
        <p:spPr>
          <a:xfrm rot="1211698">
            <a:off x="2903219" y="1988300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8" name="Right Arrow 17"/>
          <p:cNvSpPr/>
          <p:nvPr/>
        </p:nvSpPr>
        <p:spPr>
          <a:xfrm rot="21029966">
            <a:off x="2883184" y="2360582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9" name="Right Arrow 18"/>
          <p:cNvSpPr/>
          <p:nvPr/>
        </p:nvSpPr>
        <p:spPr>
          <a:xfrm rot="9839736">
            <a:off x="5257298" y="1978122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0" name="Right Arrow 19"/>
          <p:cNvSpPr/>
          <p:nvPr/>
        </p:nvSpPr>
        <p:spPr>
          <a:xfrm rot="11436140">
            <a:off x="5250150" y="2332968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1" name="Right Arrow 20"/>
          <p:cNvSpPr/>
          <p:nvPr/>
        </p:nvSpPr>
        <p:spPr>
          <a:xfrm rot="5400000">
            <a:off x="4474235" y="1905549"/>
            <a:ext cx="237983" cy="129417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2" name="TextBox 21"/>
          <p:cNvSpPr txBox="1"/>
          <p:nvPr/>
        </p:nvSpPr>
        <p:spPr>
          <a:xfrm>
            <a:off x="6318911" y="6065697"/>
            <a:ext cx="2727794" cy="72712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STATISTICS FOR RATES OF POVERTY/MATERIAL DEPRIVATION</a:t>
            </a:r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305259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63</Words>
  <Application>Microsoft Office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4</cp:revision>
  <cp:lastPrinted>2019-02-27T12:03:26Z</cp:lastPrinted>
  <dcterms:created xsi:type="dcterms:W3CDTF">2019-02-27T09:06:46Z</dcterms:created>
  <dcterms:modified xsi:type="dcterms:W3CDTF">2019-02-27T12:03:30Z</dcterms:modified>
</cp:coreProperties>
</file>