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9144000" cy="6858000" type="screen4x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3" autoAdjust="0"/>
    <p:restoredTop sz="94660"/>
  </p:normalViewPr>
  <p:slideViewPr>
    <p:cSldViewPr snapToGrid="0">
      <p:cViewPr>
        <p:scale>
          <a:sx n="100" d="100"/>
          <a:sy n="100" d="100"/>
        </p:scale>
        <p:origin x="522" y="3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9897D-0F64-4114-AE70-F60C07A76D3D}" type="datetimeFigureOut">
              <a:rPr lang="en-GB" smtClean="0"/>
              <a:t>27/02/2019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ECEFD-44B7-4D1B-BB3C-7B28E3A4B0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32976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9897D-0F64-4114-AE70-F60C07A76D3D}" type="datetimeFigureOut">
              <a:rPr lang="en-GB" smtClean="0"/>
              <a:t>27/02/2019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ECEFD-44B7-4D1B-BB3C-7B28E3A4B0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58873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9897D-0F64-4114-AE70-F60C07A76D3D}" type="datetimeFigureOut">
              <a:rPr lang="en-GB" smtClean="0"/>
              <a:t>27/02/2019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ECEFD-44B7-4D1B-BB3C-7B28E3A4B0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64552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9897D-0F64-4114-AE70-F60C07A76D3D}" type="datetimeFigureOut">
              <a:rPr lang="en-GB" smtClean="0"/>
              <a:t>27/02/2019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ECEFD-44B7-4D1B-BB3C-7B28E3A4B0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500216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9897D-0F64-4114-AE70-F60C07A76D3D}" type="datetimeFigureOut">
              <a:rPr lang="en-GB" smtClean="0"/>
              <a:t>27/02/2019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ECEFD-44B7-4D1B-BB3C-7B28E3A4B0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388984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9897D-0F64-4114-AE70-F60C07A76D3D}" type="datetimeFigureOut">
              <a:rPr lang="en-GB" smtClean="0"/>
              <a:t>27/02/2019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ECEFD-44B7-4D1B-BB3C-7B28E3A4B0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75503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9897D-0F64-4114-AE70-F60C07A76D3D}" type="datetimeFigureOut">
              <a:rPr lang="en-GB" smtClean="0"/>
              <a:t>27/02/2019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ECEFD-44B7-4D1B-BB3C-7B28E3A4B0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9627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9897D-0F64-4114-AE70-F60C07A76D3D}" type="datetimeFigureOut">
              <a:rPr lang="en-GB" smtClean="0"/>
              <a:t>27/02/2019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ECEFD-44B7-4D1B-BB3C-7B28E3A4B0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2155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9897D-0F64-4114-AE70-F60C07A76D3D}" type="datetimeFigureOut">
              <a:rPr lang="en-GB" smtClean="0"/>
              <a:t>27/02/2019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ECEFD-44B7-4D1B-BB3C-7B28E3A4B0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25985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9897D-0F64-4114-AE70-F60C07A76D3D}" type="datetimeFigureOut">
              <a:rPr lang="en-GB" smtClean="0"/>
              <a:t>27/02/2019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ECEFD-44B7-4D1B-BB3C-7B28E3A4B0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644440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9897D-0F64-4114-AE70-F60C07A76D3D}" type="datetimeFigureOut">
              <a:rPr lang="en-GB" smtClean="0"/>
              <a:t>27/02/2019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ECEFD-44B7-4D1B-BB3C-7B28E3A4B0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16091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A9897D-0F64-4114-AE70-F60C07A76D3D}" type="datetimeFigureOut">
              <a:rPr lang="en-GB" smtClean="0"/>
              <a:t>27/02/2019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1ECEFD-44B7-4D1B-BB3C-7B28E3A4B0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74733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991292" y="2090084"/>
            <a:ext cx="1205049" cy="369332"/>
          </a:xfrm>
          <a:prstGeom prst="rect">
            <a:avLst/>
          </a:prstGeom>
          <a:solidFill>
            <a:srgbClr val="92D05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900" b="1" dirty="0"/>
              <a:t>Ethnicity and life chances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44928" y="555031"/>
            <a:ext cx="2720340" cy="1361911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GB" sz="825" b="1" dirty="0"/>
              <a:t>Functionalism</a:t>
            </a:r>
          </a:p>
          <a:p>
            <a:endParaRPr lang="en-GB" sz="825" b="1" dirty="0"/>
          </a:p>
          <a:p>
            <a:endParaRPr lang="en-GB" sz="825" b="1" dirty="0"/>
          </a:p>
          <a:p>
            <a:endParaRPr lang="en-GB" sz="825" b="1" dirty="0"/>
          </a:p>
          <a:p>
            <a:endParaRPr lang="en-GB" sz="825" b="1" dirty="0"/>
          </a:p>
          <a:p>
            <a:endParaRPr lang="en-GB" sz="825" b="1" dirty="0"/>
          </a:p>
          <a:p>
            <a:endParaRPr lang="en-GB" sz="825" b="1" dirty="0"/>
          </a:p>
          <a:p>
            <a:endParaRPr lang="en-GB" sz="825" b="1" dirty="0"/>
          </a:p>
          <a:p>
            <a:endParaRPr lang="en-GB" sz="825" b="1" dirty="0"/>
          </a:p>
          <a:p>
            <a:endParaRPr lang="en-GB" sz="825" b="1" dirty="0"/>
          </a:p>
        </p:txBody>
      </p:sp>
      <p:sp>
        <p:nvSpPr>
          <p:cNvPr id="5" name="TextBox 4"/>
          <p:cNvSpPr txBox="1"/>
          <p:nvPr/>
        </p:nvSpPr>
        <p:spPr>
          <a:xfrm>
            <a:off x="3198767" y="555031"/>
            <a:ext cx="2787288" cy="1361911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GB" sz="825" b="1" dirty="0"/>
              <a:t>Marxism</a:t>
            </a:r>
          </a:p>
          <a:p>
            <a:endParaRPr lang="en-GB" sz="825" b="1" dirty="0"/>
          </a:p>
          <a:p>
            <a:endParaRPr lang="en-GB" sz="825" b="1" dirty="0"/>
          </a:p>
          <a:p>
            <a:endParaRPr lang="en-GB" sz="825" b="1" dirty="0"/>
          </a:p>
          <a:p>
            <a:endParaRPr lang="en-GB" sz="825" b="1" dirty="0"/>
          </a:p>
          <a:p>
            <a:endParaRPr lang="en-GB" sz="825" b="1" dirty="0"/>
          </a:p>
          <a:p>
            <a:endParaRPr lang="en-GB" sz="825" b="1" dirty="0"/>
          </a:p>
          <a:p>
            <a:endParaRPr lang="en-GB" sz="825" b="1" dirty="0"/>
          </a:p>
          <a:p>
            <a:endParaRPr lang="en-GB" sz="825" b="1" dirty="0"/>
          </a:p>
          <a:p>
            <a:endParaRPr lang="en-GB" sz="825" b="1" dirty="0"/>
          </a:p>
        </p:txBody>
      </p:sp>
      <p:sp>
        <p:nvSpPr>
          <p:cNvPr id="6" name="TextBox 5"/>
          <p:cNvSpPr txBox="1"/>
          <p:nvPr/>
        </p:nvSpPr>
        <p:spPr>
          <a:xfrm>
            <a:off x="6221185" y="532038"/>
            <a:ext cx="2704012" cy="1361911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GB" sz="825" b="1" dirty="0"/>
              <a:t>Neo Marxism</a:t>
            </a:r>
          </a:p>
          <a:p>
            <a:endParaRPr lang="en-GB" sz="825" b="1" dirty="0"/>
          </a:p>
          <a:p>
            <a:endParaRPr lang="en-GB" sz="825" b="1" dirty="0"/>
          </a:p>
          <a:p>
            <a:endParaRPr lang="en-GB" sz="825" b="1" dirty="0"/>
          </a:p>
          <a:p>
            <a:endParaRPr lang="en-GB" sz="825" b="1" dirty="0"/>
          </a:p>
          <a:p>
            <a:endParaRPr lang="en-GB" sz="825" b="1" dirty="0"/>
          </a:p>
          <a:p>
            <a:endParaRPr lang="en-GB" sz="825" b="1" dirty="0"/>
          </a:p>
          <a:p>
            <a:endParaRPr lang="en-GB" sz="825" b="1" dirty="0"/>
          </a:p>
          <a:p>
            <a:endParaRPr lang="en-GB" sz="825" b="1" dirty="0"/>
          </a:p>
          <a:p>
            <a:endParaRPr lang="en-GB" sz="825" b="1" dirty="0"/>
          </a:p>
        </p:txBody>
      </p:sp>
      <p:sp>
        <p:nvSpPr>
          <p:cNvPr id="7" name="TextBox 6"/>
          <p:cNvSpPr txBox="1"/>
          <p:nvPr/>
        </p:nvSpPr>
        <p:spPr>
          <a:xfrm>
            <a:off x="111033" y="69962"/>
            <a:ext cx="8494124" cy="3462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25" b="1" dirty="0"/>
              <a:t>Define Ethnicity:	</a:t>
            </a:r>
            <a:r>
              <a:rPr lang="en-GB" sz="825" b="1" dirty="0" smtClean="0"/>
              <a:t>    			</a:t>
            </a:r>
            <a:r>
              <a:rPr lang="en-GB" sz="825" b="1" dirty="0"/>
              <a:t>	Define race:				What problems are there with using the concept of race?			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11033" y="2041949"/>
            <a:ext cx="2736670" cy="1338828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GB" sz="900" b="1" dirty="0"/>
              <a:t>Postmodernism</a:t>
            </a:r>
          </a:p>
          <a:p>
            <a:endParaRPr lang="en-GB" sz="900" b="1" dirty="0"/>
          </a:p>
          <a:p>
            <a:endParaRPr lang="en-GB" sz="900" b="1" dirty="0"/>
          </a:p>
          <a:p>
            <a:endParaRPr lang="en-GB" sz="900" b="1" dirty="0"/>
          </a:p>
          <a:p>
            <a:endParaRPr lang="en-GB" sz="900" b="1" dirty="0"/>
          </a:p>
          <a:p>
            <a:endParaRPr lang="en-GB" sz="900" b="1" dirty="0"/>
          </a:p>
          <a:p>
            <a:endParaRPr lang="en-GB" sz="900" b="1" dirty="0"/>
          </a:p>
          <a:p>
            <a:endParaRPr lang="en-GB" sz="900" b="1" dirty="0"/>
          </a:p>
          <a:p>
            <a:endParaRPr lang="en-GB" sz="9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6348976" y="2018866"/>
            <a:ext cx="2667664" cy="1361911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GB" sz="825" b="1" dirty="0"/>
              <a:t>Weberian</a:t>
            </a:r>
          </a:p>
          <a:p>
            <a:endParaRPr lang="en-GB" sz="825" b="1" dirty="0"/>
          </a:p>
          <a:p>
            <a:endParaRPr lang="en-GB" sz="825" b="1" dirty="0"/>
          </a:p>
          <a:p>
            <a:endParaRPr lang="en-GB" sz="825" b="1" dirty="0"/>
          </a:p>
          <a:p>
            <a:endParaRPr lang="en-GB" sz="825" b="1" dirty="0"/>
          </a:p>
          <a:p>
            <a:endParaRPr lang="en-GB" sz="825" b="1" dirty="0"/>
          </a:p>
          <a:p>
            <a:endParaRPr lang="en-GB" sz="825" b="1" dirty="0"/>
          </a:p>
          <a:p>
            <a:endParaRPr lang="en-GB" sz="825" b="1" dirty="0"/>
          </a:p>
          <a:p>
            <a:endParaRPr lang="en-GB" sz="825" b="1" dirty="0"/>
          </a:p>
          <a:p>
            <a:endParaRPr lang="en-GB" sz="825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3043646" y="3385533"/>
            <a:ext cx="3177539" cy="1234953"/>
          </a:xfrm>
          <a:prstGeom prst="rect">
            <a:avLst/>
          </a:prstGeom>
          <a:noFill/>
          <a:ln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r>
              <a:rPr lang="en-GB" sz="825" b="1" dirty="0"/>
              <a:t>Cross over with social class? i.e. rates of poverty, why it may be hard to place ethnic minorities into certain classes?</a:t>
            </a:r>
          </a:p>
          <a:p>
            <a:endParaRPr lang="en-GB" sz="825" b="1" dirty="0"/>
          </a:p>
          <a:p>
            <a:endParaRPr lang="en-GB" sz="825" b="1" dirty="0"/>
          </a:p>
          <a:p>
            <a:endParaRPr lang="en-GB" sz="825" b="1" dirty="0"/>
          </a:p>
          <a:p>
            <a:endParaRPr lang="en-GB" sz="825" b="1" dirty="0" smtClean="0"/>
          </a:p>
          <a:p>
            <a:endParaRPr lang="en-GB" sz="825" b="1" dirty="0"/>
          </a:p>
          <a:p>
            <a:endParaRPr lang="en-GB" sz="825" b="1" dirty="0"/>
          </a:p>
          <a:p>
            <a:endParaRPr lang="en-GB" sz="825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3069165" y="4747280"/>
            <a:ext cx="3177539" cy="854080"/>
          </a:xfrm>
          <a:prstGeom prst="rect">
            <a:avLst/>
          </a:prstGeom>
          <a:noFill/>
          <a:ln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r>
              <a:rPr lang="en-GB" sz="825" b="1" dirty="0"/>
              <a:t>Cross over with gender?</a:t>
            </a:r>
          </a:p>
          <a:p>
            <a:endParaRPr lang="en-GB" sz="825" b="1" dirty="0"/>
          </a:p>
          <a:p>
            <a:endParaRPr lang="en-GB" sz="825" b="1" dirty="0"/>
          </a:p>
          <a:p>
            <a:endParaRPr lang="en-GB" sz="825" b="1" dirty="0" smtClean="0"/>
          </a:p>
          <a:p>
            <a:endParaRPr lang="en-GB" sz="825" b="1" dirty="0"/>
          </a:p>
          <a:p>
            <a:endParaRPr lang="en-GB" sz="825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3043646" y="5728154"/>
            <a:ext cx="3177539" cy="854080"/>
          </a:xfrm>
          <a:prstGeom prst="rect">
            <a:avLst/>
          </a:prstGeom>
          <a:noFill/>
          <a:ln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r>
              <a:rPr lang="en-GB" sz="825" b="1" dirty="0"/>
              <a:t>Cross over with age?</a:t>
            </a:r>
          </a:p>
          <a:p>
            <a:endParaRPr lang="en-GB" sz="825" b="1" dirty="0"/>
          </a:p>
          <a:p>
            <a:endParaRPr lang="en-GB" sz="825" b="1" dirty="0" smtClean="0"/>
          </a:p>
          <a:p>
            <a:endParaRPr lang="en-GB" sz="825" b="1" dirty="0"/>
          </a:p>
          <a:p>
            <a:endParaRPr lang="en-GB" sz="825" b="1" dirty="0"/>
          </a:p>
          <a:p>
            <a:endParaRPr lang="en-GB" sz="825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13064" y="3597274"/>
            <a:ext cx="2958737" cy="1488869"/>
          </a:xfrm>
          <a:prstGeom prst="rect">
            <a:avLst/>
          </a:prstGeom>
          <a:noFill/>
          <a:ln>
            <a:solidFill>
              <a:schemeClr val="accent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825" b="1" dirty="0"/>
              <a:t>EDUCATION</a:t>
            </a:r>
          </a:p>
          <a:p>
            <a:endParaRPr lang="en-GB" sz="825" b="1" dirty="0"/>
          </a:p>
          <a:p>
            <a:endParaRPr lang="en-GB" sz="825" b="1" dirty="0"/>
          </a:p>
          <a:p>
            <a:endParaRPr lang="en-GB" sz="825" b="1" dirty="0" smtClean="0"/>
          </a:p>
          <a:p>
            <a:endParaRPr lang="en-GB" sz="825" b="1" dirty="0"/>
          </a:p>
          <a:p>
            <a:endParaRPr lang="en-GB" sz="825" b="1" dirty="0"/>
          </a:p>
          <a:p>
            <a:endParaRPr lang="en-GB" sz="825" b="1" dirty="0"/>
          </a:p>
          <a:p>
            <a:endParaRPr lang="en-GB" sz="825" b="1" dirty="0" smtClean="0"/>
          </a:p>
          <a:p>
            <a:endParaRPr lang="en-GB" sz="825" b="1" dirty="0" smtClean="0"/>
          </a:p>
          <a:p>
            <a:endParaRPr lang="en-GB" sz="825" b="1" dirty="0"/>
          </a:p>
          <a:p>
            <a:endParaRPr lang="en-GB" sz="825" b="1" dirty="0"/>
          </a:p>
        </p:txBody>
      </p:sp>
      <p:sp>
        <p:nvSpPr>
          <p:cNvPr id="14" name="TextBox 13"/>
          <p:cNvSpPr txBox="1"/>
          <p:nvPr/>
        </p:nvSpPr>
        <p:spPr>
          <a:xfrm>
            <a:off x="6302829" y="3633746"/>
            <a:ext cx="2704012" cy="1107996"/>
          </a:xfrm>
          <a:prstGeom prst="rect">
            <a:avLst/>
          </a:prstGeom>
          <a:noFill/>
          <a:ln>
            <a:solidFill>
              <a:schemeClr val="accent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825" b="1" dirty="0"/>
              <a:t>CRIME</a:t>
            </a:r>
          </a:p>
          <a:p>
            <a:endParaRPr lang="en-GB" sz="825" b="1" dirty="0"/>
          </a:p>
          <a:p>
            <a:endParaRPr lang="en-GB" sz="825" b="1" dirty="0" smtClean="0"/>
          </a:p>
          <a:p>
            <a:endParaRPr lang="en-GB" sz="825" b="1" dirty="0"/>
          </a:p>
          <a:p>
            <a:endParaRPr lang="en-GB" sz="825" b="1" dirty="0"/>
          </a:p>
          <a:p>
            <a:endParaRPr lang="en-GB" sz="825" b="1" dirty="0"/>
          </a:p>
          <a:p>
            <a:endParaRPr lang="en-GB" sz="825" b="1" dirty="0"/>
          </a:p>
          <a:p>
            <a:endParaRPr lang="en-GB" sz="825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13064" y="5161498"/>
            <a:ext cx="2958737" cy="1488869"/>
          </a:xfrm>
          <a:prstGeom prst="rect">
            <a:avLst/>
          </a:prstGeom>
          <a:noFill/>
          <a:ln>
            <a:solidFill>
              <a:schemeClr val="accent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825" b="1" dirty="0"/>
              <a:t>WORKPLACE</a:t>
            </a:r>
          </a:p>
          <a:p>
            <a:endParaRPr lang="en-GB" sz="825" b="1" dirty="0"/>
          </a:p>
          <a:p>
            <a:endParaRPr lang="en-GB" sz="825" b="1" dirty="0"/>
          </a:p>
          <a:p>
            <a:endParaRPr lang="en-GB" sz="825" b="1" dirty="0" smtClean="0"/>
          </a:p>
          <a:p>
            <a:endParaRPr lang="en-GB" sz="825" b="1" dirty="0" smtClean="0"/>
          </a:p>
          <a:p>
            <a:endParaRPr lang="en-GB" sz="825" b="1" dirty="0"/>
          </a:p>
          <a:p>
            <a:endParaRPr lang="en-GB" sz="825" b="1" dirty="0" smtClean="0"/>
          </a:p>
          <a:p>
            <a:endParaRPr lang="en-GB" sz="825" b="1" dirty="0"/>
          </a:p>
          <a:p>
            <a:endParaRPr lang="en-GB" sz="825" b="1" dirty="0"/>
          </a:p>
          <a:p>
            <a:endParaRPr lang="en-GB" sz="825" b="1" dirty="0"/>
          </a:p>
          <a:p>
            <a:endParaRPr lang="en-GB" sz="825" b="1" dirty="0"/>
          </a:p>
        </p:txBody>
      </p:sp>
      <p:sp>
        <p:nvSpPr>
          <p:cNvPr id="16" name="TextBox 15"/>
          <p:cNvSpPr txBox="1"/>
          <p:nvPr/>
        </p:nvSpPr>
        <p:spPr>
          <a:xfrm>
            <a:off x="6306095" y="4873534"/>
            <a:ext cx="2704012" cy="1107996"/>
          </a:xfrm>
          <a:prstGeom prst="rect">
            <a:avLst/>
          </a:prstGeom>
          <a:noFill/>
          <a:ln>
            <a:solidFill>
              <a:schemeClr val="accent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825" b="1" dirty="0"/>
              <a:t>EVIDENCE FOR RACISM IN WIDER SOCIETY</a:t>
            </a:r>
          </a:p>
          <a:p>
            <a:endParaRPr lang="en-GB" sz="825" b="1" dirty="0"/>
          </a:p>
          <a:p>
            <a:endParaRPr lang="en-GB" sz="825" b="1" dirty="0"/>
          </a:p>
          <a:p>
            <a:endParaRPr lang="en-GB" sz="825" b="1" dirty="0" smtClean="0"/>
          </a:p>
          <a:p>
            <a:endParaRPr lang="en-GB" sz="825" b="1" dirty="0"/>
          </a:p>
          <a:p>
            <a:endParaRPr lang="en-GB" sz="825" b="1" dirty="0"/>
          </a:p>
          <a:p>
            <a:endParaRPr lang="en-GB" sz="825" b="1" dirty="0"/>
          </a:p>
          <a:p>
            <a:endParaRPr lang="en-GB" sz="825" b="1" dirty="0"/>
          </a:p>
        </p:txBody>
      </p:sp>
      <p:sp>
        <p:nvSpPr>
          <p:cNvPr id="17" name="Right Arrow 16"/>
          <p:cNvSpPr/>
          <p:nvPr/>
        </p:nvSpPr>
        <p:spPr>
          <a:xfrm rot="1211698">
            <a:off x="2903219" y="1988300"/>
            <a:ext cx="1033599" cy="151306"/>
          </a:xfrm>
          <a:prstGeom prst="rightArrow">
            <a:avLst>
              <a:gd name="adj1" fmla="val 43719"/>
              <a:gd name="adj2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 sz="1350"/>
          </a:p>
        </p:txBody>
      </p:sp>
      <p:sp>
        <p:nvSpPr>
          <p:cNvPr id="18" name="Right Arrow 17"/>
          <p:cNvSpPr/>
          <p:nvPr/>
        </p:nvSpPr>
        <p:spPr>
          <a:xfrm rot="21029966">
            <a:off x="2883184" y="2360582"/>
            <a:ext cx="1033599" cy="151306"/>
          </a:xfrm>
          <a:prstGeom prst="rightArrow">
            <a:avLst>
              <a:gd name="adj1" fmla="val 43719"/>
              <a:gd name="adj2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 sz="1350"/>
          </a:p>
        </p:txBody>
      </p:sp>
      <p:sp>
        <p:nvSpPr>
          <p:cNvPr id="19" name="Right Arrow 18"/>
          <p:cNvSpPr/>
          <p:nvPr/>
        </p:nvSpPr>
        <p:spPr>
          <a:xfrm rot="9839736">
            <a:off x="5257298" y="1978122"/>
            <a:ext cx="1033599" cy="151306"/>
          </a:xfrm>
          <a:prstGeom prst="rightArrow">
            <a:avLst>
              <a:gd name="adj1" fmla="val 43719"/>
              <a:gd name="adj2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 sz="1350"/>
          </a:p>
        </p:txBody>
      </p:sp>
      <p:sp>
        <p:nvSpPr>
          <p:cNvPr id="20" name="Right Arrow 19"/>
          <p:cNvSpPr/>
          <p:nvPr/>
        </p:nvSpPr>
        <p:spPr>
          <a:xfrm rot="11436140">
            <a:off x="5250150" y="2332968"/>
            <a:ext cx="1033599" cy="151306"/>
          </a:xfrm>
          <a:prstGeom prst="rightArrow">
            <a:avLst>
              <a:gd name="adj1" fmla="val 43719"/>
              <a:gd name="adj2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 sz="1350"/>
          </a:p>
        </p:txBody>
      </p:sp>
      <p:sp>
        <p:nvSpPr>
          <p:cNvPr id="21" name="Right Arrow 20"/>
          <p:cNvSpPr/>
          <p:nvPr/>
        </p:nvSpPr>
        <p:spPr>
          <a:xfrm rot="5400000">
            <a:off x="4474235" y="1905549"/>
            <a:ext cx="237983" cy="129417"/>
          </a:xfrm>
          <a:prstGeom prst="rightArrow">
            <a:avLst>
              <a:gd name="adj1" fmla="val 43719"/>
              <a:gd name="adj2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 sz="1350"/>
          </a:p>
        </p:txBody>
      </p:sp>
      <p:sp>
        <p:nvSpPr>
          <p:cNvPr id="22" name="TextBox 21"/>
          <p:cNvSpPr txBox="1"/>
          <p:nvPr/>
        </p:nvSpPr>
        <p:spPr>
          <a:xfrm>
            <a:off x="6318911" y="6065697"/>
            <a:ext cx="2727794" cy="727122"/>
          </a:xfrm>
          <a:prstGeom prst="rect">
            <a:avLst/>
          </a:prstGeom>
          <a:noFill/>
          <a:ln>
            <a:solidFill>
              <a:schemeClr val="accent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800" b="1" dirty="0" smtClean="0"/>
              <a:t>STATISTICS FOR RATES OF POVERTY/MATERIAL DEPRIVATION</a:t>
            </a:r>
            <a:endParaRPr lang="en-GB" sz="800" b="1" dirty="0"/>
          </a:p>
          <a:p>
            <a:endParaRPr lang="en-GB" sz="800" b="1" dirty="0"/>
          </a:p>
          <a:p>
            <a:endParaRPr lang="en-GB" sz="800" b="1" dirty="0"/>
          </a:p>
          <a:p>
            <a:endParaRPr lang="en-GB" sz="800" b="1" dirty="0" smtClean="0"/>
          </a:p>
        </p:txBody>
      </p:sp>
    </p:spTree>
    <p:extLst>
      <p:ext uri="{BB962C8B-B14F-4D97-AF65-F5344CB8AC3E}">
        <p14:creationId xmlns:p14="http://schemas.microsoft.com/office/powerpoint/2010/main" val="30525950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176</TotalTime>
  <Words>63</Words>
  <Application>Microsoft Office PowerPoint</Application>
  <PresentationFormat>On-screen Show (4:3)</PresentationFormat>
  <Paragraphs>87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Godalming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Hannah Roberts</dc:creator>
  <cp:lastModifiedBy>Hannah Roberts</cp:lastModifiedBy>
  <cp:revision>4</cp:revision>
  <cp:lastPrinted>2019-02-27T12:03:26Z</cp:lastPrinted>
  <dcterms:created xsi:type="dcterms:W3CDTF">2019-02-27T09:06:46Z</dcterms:created>
  <dcterms:modified xsi:type="dcterms:W3CDTF">2019-02-27T12:03:30Z</dcterms:modified>
</cp:coreProperties>
</file>