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B513-82FB-41BA-9EAD-CBC4D0F040F4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0E6-DBAC-4CB5-806E-B6749A31E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2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B513-82FB-41BA-9EAD-CBC4D0F040F4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0E6-DBAC-4CB5-806E-B6749A31E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888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B513-82FB-41BA-9EAD-CBC4D0F040F4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0E6-DBAC-4CB5-806E-B6749A31E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58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B513-82FB-41BA-9EAD-CBC4D0F040F4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0E6-DBAC-4CB5-806E-B6749A31E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476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B513-82FB-41BA-9EAD-CBC4D0F040F4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0E6-DBAC-4CB5-806E-B6749A31E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00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B513-82FB-41BA-9EAD-CBC4D0F040F4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0E6-DBAC-4CB5-806E-B6749A31E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327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B513-82FB-41BA-9EAD-CBC4D0F040F4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0E6-DBAC-4CB5-806E-B6749A31E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86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B513-82FB-41BA-9EAD-CBC4D0F040F4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0E6-DBAC-4CB5-806E-B6749A31E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789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B513-82FB-41BA-9EAD-CBC4D0F040F4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0E6-DBAC-4CB5-806E-B6749A31E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17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B513-82FB-41BA-9EAD-CBC4D0F040F4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0E6-DBAC-4CB5-806E-B6749A31E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70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B513-82FB-41BA-9EAD-CBC4D0F040F4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0E6-DBAC-4CB5-806E-B6749A31E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80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5B513-82FB-41BA-9EAD-CBC4D0F040F4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E30E6-DBAC-4CB5-806E-B6749A31E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43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Unit 36: Lighting </a:t>
            </a:r>
            <a:br>
              <a:rPr lang="en-GB" dirty="0" smtClean="0"/>
            </a:br>
            <a:r>
              <a:rPr lang="en-GB" dirty="0" smtClean="0"/>
              <a:t>LA; C Template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82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News Broadcast: Behind the Scenes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959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News Broadcast: FINAL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085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Horror: Behind the Scenes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626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Horror: FINAL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838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Music Video: Behind the Scenes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252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Music Video: FINAL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434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PAPERWORK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131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PAPERWORK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271078" cy="4629767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3814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34</Words>
  <Application>Microsoft Office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Unit 36: Lighting  LA; C Template</vt:lpstr>
      <vt:lpstr>News Broadcast: Behind the Scenes</vt:lpstr>
      <vt:lpstr>News Broadcast: FINAL</vt:lpstr>
      <vt:lpstr>Horror: Behind the Scenes</vt:lpstr>
      <vt:lpstr>Horror: FINAL</vt:lpstr>
      <vt:lpstr>Music Video: Behind the Scenes</vt:lpstr>
      <vt:lpstr>Music Video: FINAL</vt:lpstr>
      <vt:lpstr>PAPERWORK</vt:lpstr>
      <vt:lpstr>PAPERWORK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36: Lighting  LA; C Template</dc:title>
  <dc:creator>Matt Toogood</dc:creator>
  <cp:lastModifiedBy>Matt Toogood</cp:lastModifiedBy>
  <cp:revision>1</cp:revision>
  <dcterms:created xsi:type="dcterms:W3CDTF">2019-03-11T11:46:23Z</dcterms:created>
  <dcterms:modified xsi:type="dcterms:W3CDTF">2019-03-11T11:51:42Z</dcterms:modified>
</cp:coreProperties>
</file>