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97D-0F64-4114-AE70-F60C07A76D3D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297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97D-0F64-4114-AE70-F60C07A76D3D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887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97D-0F64-4114-AE70-F60C07A76D3D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455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97D-0F64-4114-AE70-F60C07A76D3D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021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97D-0F64-4114-AE70-F60C07A76D3D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898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97D-0F64-4114-AE70-F60C07A76D3D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550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97D-0F64-4114-AE70-F60C07A76D3D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62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97D-0F64-4114-AE70-F60C07A76D3D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15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97D-0F64-4114-AE70-F60C07A76D3D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598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97D-0F64-4114-AE70-F60C07A76D3D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444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97D-0F64-4114-AE70-F60C07A76D3D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609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9897D-0F64-4114-AE70-F60C07A76D3D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47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7108" y="3079886"/>
            <a:ext cx="1205049" cy="369332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 smtClean="0"/>
              <a:t>Disability </a:t>
            </a:r>
            <a:r>
              <a:rPr lang="en-GB" sz="900" b="1" dirty="0"/>
              <a:t>and life chances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793" y="555031"/>
            <a:ext cx="2096625" cy="275844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825" b="1" dirty="0" smtClean="0"/>
              <a:t>MEDICAL MODEL</a:t>
            </a:r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11033" y="69962"/>
            <a:ext cx="8494124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25" b="1" dirty="0" smtClean="0"/>
              <a:t>How can </a:t>
            </a:r>
            <a:r>
              <a:rPr lang="en-GB" sz="825" b="1" dirty="0" smtClean="0"/>
              <a:t>disability</a:t>
            </a:r>
            <a:r>
              <a:rPr lang="en-GB" sz="825" b="1" dirty="0" smtClean="0"/>
              <a:t> </a:t>
            </a:r>
            <a:r>
              <a:rPr lang="en-GB" sz="825" b="1" dirty="0" smtClean="0"/>
              <a:t>be defined:							</a:t>
            </a:r>
            <a:r>
              <a:rPr lang="en-GB" sz="825" b="1" dirty="0"/>
              <a:t>	</a:t>
            </a:r>
            <a:r>
              <a:rPr lang="en-GB" sz="825" b="1" dirty="0" smtClean="0"/>
              <a:t>    			</a:t>
            </a:r>
            <a:r>
              <a:rPr lang="en-GB" sz="825" b="1" dirty="0"/>
              <a:t>			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06715" y="2091080"/>
            <a:ext cx="2736670" cy="161582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900" b="1" dirty="0" smtClean="0"/>
              <a:t>INTERACTIONISM</a:t>
            </a:r>
            <a:endParaRPr lang="en-GB" sz="900" b="1" dirty="0"/>
          </a:p>
          <a:p>
            <a:endParaRPr lang="en-GB" sz="900" b="1" dirty="0"/>
          </a:p>
          <a:p>
            <a:endParaRPr lang="en-GB" sz="900" b="1" dirty="0"/>
          </a:p>
          <a:p>
            <a:endParaRPr lang="en-GB" sz="900" b="1" dirty="0"/>
          </a:p>
          <a:p>
            <a:endParaRPr lang="en-GB" sz="900" b="1" dirty="0"/>
          </a:p>
          <a:p>
            <a:endParaRPr lang="en-GB" sz="900" b="1" dirty="0" smtClean="0"/>
          </a:p>
          <a:p>
            <a:endParaRPr lang="en-GB" sz="900" b="1" dirty="0" smtClean="0"/>
          </a:p>
          <a:p>
            <a:endParaRPr lang="en-GB" sz="900" b="1" dirty="0"/>
          </a:p>
          <a:p>
            <a:endParaRPr lang="en-GB" sz="900" b="1" dirty="0"/>
          </a:p>
          <a:p>
            <a:endParaRPr lang="en-GB" sz="900" b="1" dirty="0"/>
          </a:p>
          <a:p>
            <a:endParaRPr lang="en-GB" sz="9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314644" y="332454"/>
            <a:ext cx="2667664" cy="161582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825" b="1" dirty="0" smtClean="0"/>
              <a:t>MARXIST</a:t>
            </a:r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071672" y="3620148"/>
            <a:ext cx="3177539" cy="85408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825" b="1" dirty="0"/>
              <a:t>Cross over with social class? </a:t>
            </a:r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5431" y="3477929"/>
            <a:ext cx="2958737" cy="1742785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825" b="1" dirty="0" smtClean="0"/>
              <a:t>LIVING STANDARDS</a:t>
            </a:r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334420" y="3830610"/>
            <a:ext cx="2704012" cy="1488869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825" b="1" dirty="0" smtClean="0"/>
              <a:t>POLICIES/BENEFITS</a:t>
            </a:r>
            <a:endParaRPr lang="en-GB" sz="825" b="1" dirty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5431" y="5316225"/>
            <a:ext cx="2958737" cy="136191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825" b="1" dirty="0"/>
              <a:t>WORKPLACE</a:t>
            </a:r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167927" y="4698747"/>
            <a:ext cx="2944653" cy="1488869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825" b="1" dirty="0" smtClean="0"/>
              <a:t>MEDIA REPRESENTATIONS AND STEREOTYPES</a:t>
            </a:r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/>
          </a:p>
        </p:txBody>
      </p:sp>
      <p:sp>
        <p:nvSpPr>
          <p:cNvPr id="17" name="Right Arrow 16"/>
          <p:cNvSpPr/>
          <p:nvPr/>
        </p:nvSpPr>
        <p:spPr>
          <a:xfrm rot="1339144" flipV="1">
            <a:off x="2212461" y="2878864"/>
            <a:ext cx="1429438" cy="148585"/>
          </a:xfrm>
          <a:prstGeom prst="rightArrow">
            <a:avLst>
              <a:gd name="adj1" fmla="val 4371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18" name="Right Arrow 17"/>
          <p:cNvSpPr/>
          <p:nvPr/>
        </p:nvSpPr>
        <p:spPr>
          <a:xfrm rot="3114488">
            <a:off x="5694974" y="2817359"/>
            <a:ext cx="728040" cy="129230"/>
          </a:xfrm>
          <a:prstGeom prst="rightArrow">
            <a:avLst>
              <a:gd name="adj1" fmla="val 4371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19" name="Right Arrow 18"/>
          <p:cNvSpPr/>
          <p:nvPr/>
        </p:nvSpPr>
        <p:spPr>
          <a:xfrm rot="343099">
            <a:off x="5978181" y="1566186"/>
            <a:ext cx="337855" cy="157539"/>
          </a:xfrm>
          <a:prstGeom prst="rightArrow">
            <a:avLst>
              <a:gd name="adj1" fmla="val 4371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21" name="Right Arrow 20"/>
          <p:cNvSpPr/>
          <p:nvPr/>
        </p:nvSpPr>
        <p:spPr>
          <a:xfrm rot="5400000">
            <a:off x="4170898" y="2767466"/>
            <a:ext cx="417467" cy="147985"/>
          </a:xfrm>
          <a:prstGeom prst="rightArrow">
            <a:avLst>
              <a:gd name="adj1" fmla="val 4371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5" name="TextBox 4"/>
          <p:cNvSpPr txBox="1"/>
          <p:nvPr/>
        </p:nvSpPr>
        <p:spPr>
          <a:xfrm>
            <a:off x="2339685" y="352415"/>
            <a:ext cx="3665030" cy="225061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825" b="1" dirty="0" smtClean="0"/>
              <a:t>SOCIAL MODEL</a:t>
            </a:r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334420" y="5443182"/>
            <a:ext cx="2704012" cy="1234953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825" b="1" dirty="0" smtClean="0"/>
              <a:t>EDUCATION</a:t>
            </a:r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</p:txBody>
      </p:sp>
    </p:spTree>
    <p:extLst>
      <p:ext uri="{BB962C8B-B14F-4D97-AF65-F5344CB8AC3E}">
        <p14:creationId xmlns:p14="http://schemas.microsoft.com/office/powerpoint/2010/main" val="3052595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</TotalTime>
  <Words>31</Words>
  <Application>Microsoft Office PowerPoint</Application>
  <PresentationFormat>On-screen Show (4:3)</PresentationFormat>
  <Paragraphs>103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Roberts</dc:creator>
  <cp:lastModifiedBy>Hannah Roberts</cp:lastModifiedBy>
  <cp:revision>10</cp:revision>
  <cp:lastPrinted>2019-03-13T16:09:22Z</cp:lastPrinted>
  <dcterms:created xsi:type="dcterms:W3CDTF">2019-02-27T09:06:46Z</dcterms:created>
  <dcterms:modified xsi:type="dcterms:W3CDTF">2019-03-13T16:09:31Z</dcterms:modified>
</cp:coreProperties>
</file>