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2804125-EC60-43B5-AE3A-805C5C171BB0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D47703D-4949-40AD-A0DA-DDCD43A8266E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0586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4125-EC60-43B5-AE3A-805C5C171BB0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7703D-4949-40AD-A0DA-DDCD43A82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97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4125-EC60-43B5-AE3A-805C5C171BB0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7703D-4949-40AD-A0DA-DDCD43A8266E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1738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4125-EC60-43B5-AE3A-805C5C171BB0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7703D-4949-40AD-A0DA-DDCD43A8266E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9039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4125-EC60-43B5-AE3A-805C5C171BB0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7703D-4949-40AD-A0DA-DDCD43A82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029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4125-EC60-43B5-AE3A-805C5C171BB0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7703D-4949-40AD-A0DA-DDCD43A8266E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7004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4125-EC60-43B5-AE3A-805C5C171BB0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7703D-4949-40AD-A0DA-DDCD43A8266E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2872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4125-EC60-43B5-AE3A-805C5C171BB0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7703D-4949-40AD-A0DA-DDCD43A8266E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50684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4125-EC60-43B5-AE3A-805C5C171BB0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7703D-4949-40AD-A0DA-DDCD43A8266E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411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4125-EC60-43B5-AE3A-805C5C171BB0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7703D-4949-40AD-A0DA-DDCD43A82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38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4125-EC60-43B5-AE3A-805C5C171BB0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7703D-4949-40AD-A0DA-DDCD43A8266E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1008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4125-EC60-43B5-AE3A-805C5C171BB0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7703D-4949-40AD-A0DA-DDCD43A82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251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4125-EC60-43B5-AE3A-805C5C171BB0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7703D-4949-40AD-A0DA-DDCD43A8266E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2641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4125-EC60-43B5-AE3A-805C5C171BB0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7703D-4949-40AD-A0DA-DDCD43A8266E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475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4125-EC60-43B5-AE3A-805C5C171BB0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7703D-4949-40AD-A0DA-DDCD43A82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064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4125-EC60-43B5-AE3A-805C5C171BB0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7703D-4949-40AD-A0DA-DDCD43A8266E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0676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4125-EC60-43B5-AE3A-805C5C171BB0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7703D-4949-40AD-A0DA-DDCD43A82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689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2804125-EC60-43B5-AE3A-805C5C171BB0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D47703D-4949-40AD-A0DA-DDCD43A82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68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file:///E:\-%20SEF%20Documents\links%20to%20contemporary%20refs-%20Websites%20and%20resources.docx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 grade session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Session 5</a:t>
            </a:r>
          </a:p>
          <a:p>
            <a:r>
              <a:rPr lang="en-GB" dirty="0" smtClean="0"/>
              <a:t>Contemporary references and top tips for revision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9704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Contemporary references 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What is a Contemporary reference? </a:t>
            </a:r>
          </a:p>
          <a:p>
            <a:r>
              <a:rPr lang="en-GB" dirty="0" smtClean="0"/>
              <a:t>Any information with Sociological relevance which you can use to add evidence in an exam question. </a:t>
            </a:r>
          </a:p>
          <a:p>
            <a:r>
              <a:rPr lang="en-GB" dirty="0" smtClean="0"/>
              <a:t>This could include: Articles/ documentaries/ podcasts/ newspapers/ social media videos/ books.</a:t>
            </a:r>
            <a:endParaRPr lang="en-GB" dirty="0"/>
          </a:p>
          <a:p>
            <a:r>
              <a:rPr lang="en-GB" dirty="0" smtClean="0"/>
              <a:t>As an A grade student, using CR shows the examiner you have a </a:t>
            </a:r>
            <a:r>
              <a:rPr lang="en-GB" dirty="0" smtClean="0">
                <a:solidFill>
                  <a:srgbClr val="FF0000"/>
                </a:solidFill>
              </a:rPr>
              <a:t>Sociological imagination/ have been doing wider reading other than textbooks, can apply information from different sources-</a:t>
            </a:r>
            <a:r>
              <a:rPr lang="en-GB" dirty="0" smtClean="0"/>
              <a:t> you will gain marks for </a:t>
            </a:r>
            <a:r>
              <a:rPr lang="en-GB" dirty="0" smtClean="0">
                <a:solidFill>
                  <a:srgbClr val="FF0000"/>
                </a:solidFill>
              </a:rPr>
              <a:t>A02</a:t>
            </a:r>
            <a:r>
              <a:rPr lang="en-GB" dirty="0" smtClean="0"/>
              <a:t> for using CR alongside theory and studies. </a:t>
            </a:r>
          </a:p>
        </p:txBody>
      </p:sp>
    </p:spTree>
    <p:extLst>
      <p:ext uri="{BB962C8B-B14F-4D97-AF65-F5344CB8AC3E}">
        <p14:creationId xmlns:p14="http://schemas.microsoft.com/office/powerpoint/2010/main" val="2105687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Consider the following contemporary references  ….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hlinkClick r:id="rId2" action="ppaction://hlinkfile"/>
              </a:rPr>
              <a:t>E:\- SEF Documents\links to contemporary refs- Websites and resources.docx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7777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Revision tips in Sociology.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Consider the revision ideas in the importance pyramid and place in them in an order of priority.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There is no “ correct way” to revise for Sociology- just finding a way which suits your learning style to remember the extensive content in sociology is important- so breaking the content of topics into </a:t>
            </a:r>
            <a:r>
              <a:rPr lang="en-GB" smtClean="0"/>
              <a:t>manageable chunks </a:t>
            </a:r>
            <a:r>
              <a:rPr lang="en-GB" dirty="0" smtClean="0"/>
              <a:t>is </a:t>
            </a:r>
            <a:r>
              <a:rPr lang="en-GB" smtClean="0"/>
              <a:t>really important.  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05973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E328BAF8B7EA4DAC36A17E681FA3F8" ma:contentTypeVersion="1" ma:contentTypeDescription="Create a new document." ma:contentTypeScope="" ma:versionID="e2b8d42467855ee928732718e0497dae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15A764C-A44F-4CEF-A57B-91CD2874DD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C37D9D-27DE-44F6-BAEB-7C71C28D849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DE36F61-CC81-4C39-ADB8-A947E43BFE2B}">
  <ds:schemaRefs>
    <ds:schemaRef ds:uri="http://purl.org/dc/elements/1.1/"/>
    <ds:schemaRef ds:uri="http://schemas.microsoft.com/sharepoint/v3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</TotalTime>
  <Words>182</Words>
  <Application>Microsoft Office PowerPoint</Application>
  <PresentationFormat>Widescreen</PresentationFormat>
  <Paragraphs>14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Garamond</vt:lpstr>
      <vt:lpstr>Organic</vt:lpstr>
      <vt:lpstr>A grade session </vt:lpstr>
      <vt:lpstr>Contemporary references  </vt:lpstr>
      <vt:lpstr>Consider the following contemporary references  ….</vt:lpstr>
      <vt:lpstr>Revision tips in Sociology. </vt:lpstr>
    </vt:vector>
  </TitlesOfParts>
  <Company>Godalming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grade session</dc:title>
  <dc:creator>Sarah Fassam</dc:creator>
  <cp:lastModifiedBy>Sarah Fassam</cp:lastModifiedBy>
  <cp:revision>4</cp:revision>
  <dcterms:created xsi:type="dcterms:W3CDTF">2019-03-26T09:00:55Z</dcterms:created>
  <dcterms:modified xsi:type="dcterms:W3CDTF">2019-03-26T09:23:52Z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0x010100F4E328BAF8B7EA4DAC36A17E681FA3F8</vt:lpwstr>
  </property>
</Properties>
</file>