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How+to+get+an+A+in+sociology&amp;view=detail&amp;mid=A333D17E33B690D679BFA333D17E33B690D679BF&amp;FORM=VI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Session Four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Practical application- pimping your answers/ essays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7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www.bing.com/videos/search?q=How+to+get+an+A+in+sociology&amp;view=detail&amp;mid=A333D17E33B690D679BFA333D17E33B690D679BF&amp;FORM=VIRE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the case study of A * student Ryan </a:t>
            </a:r>
          </a:p>
          <a:p>
            <a:r>
              <a:rPr lang="en-GB" dirty="0" smtClean="0"/>
              <a:t>Note down some ideas for revision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9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week reflection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Last week we focused on the skills needed for </a:t>
            </a:r>
            <a:r>
              <a:rPr lang="en-GB" dirty="0" smtClean="0"/>
              <a:t>an </a:t>
            </a:r>
            <a:r>
              <a:rPr lang="en-GB" dirty="0" smtClean="0"/>
              <a:t>A grade in Sociology </a:t>
            </a:r>
            <a:endParaRPr lang="en-GB" dirty="0" smtClean="0"/>
          </a:p>
          <a:p>
            <a:r>
              <a:rPr lang="en-GB" dirty="0" smtClean="0"/>
              <a:t>Skills of application</a:t>
            </a:r>
          </a:p>
          <a:p>
            <a:r>
              <a:rPr lang="en-GB" dirty="0" smtClean="0"/>
              <a:t>Evaluation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8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0634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Practical application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38102"/>
            <a:ext cx="9601196" cy="47548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Take one of your extended writing answers ( 20 or 30 mark essay) which did not receive an A.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Start with the introduction:</a:t>
            </a:r>
          </a:p>
          <a:p>
            <a:r>
              <a:rPr lang="en-GB" dirty="0" smtClean="0"/>
              <a:t>Have you used the item in the introduction?</a:t>
            </a:r>
          </a:p>
          <a:p>
            <a:r>
              <a:rPr lang="en-GB" dirty="0" smtClean="0"/>
              <a:t>Have you explained any key concepts </a:t>
            </a:r>
          </a:p>
          <a:p>
            <a:r>
              <a:rPr lang="en-GB" dirty="0" smtClean="0"/>
              <a:t>Have you set out the main debate clearly and indicated to the examiner your knowledge of key theory/ studies?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Read through the main part of your essay: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How many supporting/ argument paragraphs have you got? Is your essay balanced?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Have you included A02 application in every paragraph </a:t>
            </a:r>
            <a:r>
              <a:rPr lang="en-GB" dirty="0" err="1" smtClean="0">
                <a:solidFill>
                  <a:schemeClr val="tx1"/>
                </a:solidFill>
              </a:rPr>
              <a:t>e.g</a:t>
            </a:r>
            <a:r>
              <a:rPr lang="en-GB" dirty="0" smtClean="0">
                <a:solidFill>
                  <a:schemeClr val="tx1"/>
                </a:solidFill>
              </a:rPr>
              <a:t> application of relevant studies/ theories/ item/ contemporary examples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Have you included A03 evaluation/ analysis in every paragraph?  Criticisms and counter criticisms/ evaluation of theory? Supporting or conflicting theories 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Conclusion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dirty="0" smtClean="0"/>
              <a:t>Hav</a:t>
            </a:r>
            <a:r>
              <a:rPr lang="en-GB" dirty="0" smtClean="0"/>
              <a:t>e you summarised the key points?</a:t>
            </a:r>
          </a:p>
          <a:p>
            <a:r>
              <a:rPr lang="en-GB" dirty="0" smtClean="0"/>
              <a:t>Does your essay have a concluding outcome?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General points:</a:t>
            </a:r>
          </a:p>
          <a:p>
            <a:r>
              <a:rPr lang="en-GB" dirty="0" smtClean="0"/>
              <a:t>Have you used the item throughout your essay? – not just once or twice? </a:t>
            </a:r>
          </a:p>
          <a:p>
            <a:r>
              <a:rPr lang="en-GB" dirty="0" smtClean="0"/>
              <a:t>Have you used “ Sociologists” instead of your own views? </a:t>
            </a:r>
          </a:p>
          <a:p>
            <a:r>
              <a:rPr lang="en-GB" dirty="0" smtClean="0"/>
              <a:t>Is the essay question clearly addressed in each paragraph? Do you have linking sentences between paragraphs?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107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2A99670292B1E14DBE9FE3D16419C643" ma:contentTypeVersion="1" ma:contentTypeDescription="Create a new PowerPoint document" ma:contentTypeScope="" ma:versionID="1bcd93499e694cdd76fce4f16b79cf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CA3A91-865C-4BC7-B4B8-F35579038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542D80-18CC-4C6B-B878-FB432708E5FE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F6BE522-BCA0-4EF9-B571-CB89E1C852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245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Session Four </vt:lpstr>
      <vt:lpstr>https://www.bing.com/videos/search?q=How+to+get+an+A+in+sociology&amp;view=detail&amp;mid=A333D17E33B690D679BFA333D17E33B690D679BF&amp;FORM=VIRE </vt:lpstr>
      <vt:lpstr>Last week reflection </vt:lpstr>
      <vt:lpstr>Practical application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Four </dc:title>
  <dc:creator>Sarah Fassam</dc:creator>
  <cp:lastModifiedBy>Sarah Fassam</cp:lastModifiedBy>
  <cp:revision>3</cp:revision>
  <dcterms:created xsi:type="dcterms:W3CDTF">2019-02-20T11:44:07Z</dcterms:created>
  <dcterms:modified xsi:type="dcterms:W3CDTF">2019-03-19T09:56:59Z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0x010100EA90949D6391244A906844C304818D4E002A99670292B1E14DBE9FE3D16419C643</vt:lpwstr>
  </property>
</Properties>
</file>