
<file path=[Content_Types].xml><?xml version="1.0" encoding="utf-8"?>
<Types xmlns="http://schemas.openxmlformats.org/package/2006/content-types">
  <Default Extension="bin" ContentType="application/vnd.openxmlformats-officedocument.presentationml.printerSetting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4.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3.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Masters/slideMaster1.xml" ContentType="application/vnd.openxmlformats-officedocument.presentationml.slideMaster+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10.xml" ContentType="application/vnd.openxmlformats-officedocument.presentationml.slideLayout+xml"/>
  <Override PartName="/ppt/handoutMasters/handoutMaster1.xml" ContentType="application/vnd.openxmlformats-officedocument.presentationml.handoutMaster+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theme/theme3.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handoutMasterIdLst>
    <p:handoutMasterId r:id="rId9"/>
  </p:handoutMasterIdLst>
  <p:sldIdLst>
    <p:sldId id="290" r:id="rId2"/>
    <p:sldId id="312" r:id="rId3"/>
    <p:sldId id="357" r:id="rId4"/>
    <p:sldId id="361" r:id="rId5"/>
    <p:sldId id="358" r:id="rId6"/>
    <p:sldId id="362" r:id="rId7"/>
  </p:sldIdLst>
  <p:sldSz cx="12192000" cy="6858000"/>
  <p:notesSz cx="6799263" cy="99298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446A3"/>
    <a:srgbClr val="99FFCC"/>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107" d="100"/>
          <a:sy n="107" d="100"/>
        </p:scale>
        <p:origin x="-792" y="-11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theme" Target="theme/theme1.xml"/><Relationship Id="rId8"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viewProps" Target="viewProps.xml"/><Relationship Id="rId7" Type="http://schemas.openxmlformats.org/officeDocument/2006/relationships/slide" Target="slides/slide6.xml"/><Relationship Id="rId17"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customXml" Target="../customXml/item2.xml"/><Relationship Id="rId1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5" Type="http://schemas.openxmlformats.org/officeDocument/2006/relationships/customXml" Target="../customXml/item1.xml"/><Relationship Id="rId10" Type="http://schemas.openxmlformats.org/officeDocument/2006/relationships/printerSettings" Target="printerSettings/printerSettings1.bin"/><Relationship Id="rId1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347" cy="498215"/>
          </a:xfrm>
          <a:prstGeom prst="rect">
            <a:avLst/>
          </a:prstGeom>
        </p:spPr>
        <p:txBody>
          <a:bodyPr vert="horz" lIns="91440" tIns="45720" rIns="91440" bIns="45720" rtlCol="0"/>
          <a:lstStyle>
            <a:lvl1pPr algn="l">
              <a:defRPr sz="1200"/>
            </a:lvl1pPr>
          </a:lstStyle>
          <a:p>
            <a:endParaRPr lang="fr-FR"/>
          </a:p>
        </p:txBody>
      </p:sp>
      <p:sp>
        <p:nvSpPr>
          <p:cNvPr id="3" name="Date Placeholder 2"/>
          <p:cNvSpPr>
            <a:spLocks noGrp="1"/>
          </p:cNvSpPr>
          <p:nvPr>
            <p:ph type="dt" sz="quarter" idx="1"/>
          </p:nvPr>
        </p:nvSpPr>
        <p:spPr>
          <a:xfrm>
            <a:off x="3851342" y="0"/>
            <a:ext cx="2946347" cy="498215"/>
          </a:xfrm>
          <a:prstGeom prst="rect">
            <a:avLst/>
          </a:prstGeom>
        </p:spPr>
        <p:txBody>
          <a:bodyPr vert="horz" lIns="91440" tIns="45720" rIns="91440" bIns="45720" rtlCol="0"/>
          <a:lstStyle>
            <a:lvl1pPr algn="r">
              <a:defRPr sz="1200"/>
            </a:lvl1pPr>
          </a:lstStyle>
          <a:p>
            <a:fld id="{722FF365-F60B-4EA8-8B63-C1DF69708A40}" type="datetimeFigureOut">
              <a:rPr lang="fr-FR" smtClean="0"/>
              <a:t>30/09/18</a:t>
            </a:fld>
            <a:endParaRPr lang="fr-FR"/>
          </a:p>
        </p:txBody>
      </p:sp>
      <p:sp>
        <p:nvSpPr>
          <p:cNvPr id="4" name="Footer Placeholder 3"/>
          <p:cNvSpPr>
            <a:spLocks noGrp="1"/>
          </p:cNvSpPr>
          <p:nvPr>
            <p:ph type="ftr" sz="quarter" idx="2"/>
          </p:nvPr>
        </p:nvSpPr>
        <p:spPr>
          <a:xfrm>
            <a:off x="0" y="9431600"/>
            <a:ext cx="2946347" cy="498214"/>
          </a:xfrm>
          <a:prstGeom prst="rect">
            <a:avLst/>
          </a:prstGeom>
        </p:spPr>
        <p:txBody>
          <a:bodyPr vert="horz" lIns="91440" tIns="45720" rIns="91440" bIns="45720" rtlCol="0" anchor="b"/>
          <a:lstStyle>
            <a:lvl1pPr algn="l">
              <a:defRPr sz="1200"/>
            </a:lvl1pPr>
          </a:lstStyle>
          <a:p>
            <a:endParaRPr lang="fr-FR"/>
          </a:p>
        </p:txBody>
      </p:sp>
      <p:sp>
        <p:nvSpPr>
          <p:cNvPr id="5" name="Slide Number Placeholder 4"/>
          <p:cNvSpPr>
            <a:spLocks noGrp="1"/>
          </p:cNvSpPr>
          <p:nvPr>
            <p:ph type="sldNum" sz="quarter" idx="3"/>
          </p:nvPr>
        </p:nvSpPr>
        <p:spPr>
          <a:xfrm>
            <a:off x="3851342" y="9431600"/>
            <a:ext cx="2946347" cy="498214"/>
          </a:xfrm>
          <a:prstGeom prst="rect">
            <a:avLst/>
          </a:prstGeom>
        </p:spPr>
        <p:txBody>
          <a:bodyPr vert="horz" lIns="91440" tIns="45720" rIns="91440" bIns="45720" rtlCol="0" anchor="b"/>
          <a:lstStyle>
            <a:lvl1pPr algn="r">
              <a:defRPr sz="1200"/>
            </a:lvl1pPr>
          </a:lstStyle>
          <a:p>
            <a:fld id="{61AEEF32-60EF-4A6E-AB98-E6FA3F2B725A}" type="slidenum">
              <a:rPr lang="fr-FR" smtClean="0"/>
              <a:t>‹#›</a:t>
            </a:fld>
            <a:endParaRPr lang="fr-FR"/>
          </a:p>
        </p:txBody>
      </p:sp>
    </p:spTree>
    <p:extLst>
      <p:ext uri="{BB962C8B-B14F-4D97-AF65-F5344CB8AC3E}">
        <p14:creationId xmlns:p14="http://schemas.microsoft.com/office/powerpoint/2010/main" val="27942821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347" cy="498215"/>
          </a:xfrm>
          <a:prstGeom prst="rect">
            <a:avLst/>
          </a:prstGeom>
        </p:spPr>
        <p:txBody>
          <a:bodyPr vert="horz" lIns="91440" tIns="45720" rIns="91440" bIns="45720" rtlCol="0"/>
          <a:lstStyle>
            <a:lvl1pPr algn="l">
              <a:defRPr sz="1200"/>
            </a:lvl1pPr>
          </a:lstStyle>
          <a:p>
            <a:endParaRPr lang="fr-FR"/>
          </a:p>
        </p:txBody>
      </p:sp>
      <p:sp>
        <p:nvSpPr>
          <p:cNvPr id="3" name="Date Placeholder 2"/>
          <p:cNvSpPr>
            <a:spLocks noGrp="1"/>
          </p:cNvSpPr>
          <p:nvPr>
            <p:ph type="dt" idx="1"/>
          </p:nvPr>
        </p:nvSpPr>
        <p:spPr>
          <a:xfrm>
            <a:off x="3851342" y="0"/>
            <a:ext cx="2946347" cy="498215"/>
          </a:xfrm>
          <a:prstGeom prst="rect">
            <a:avLst/>
          </a:prstGeom>
        </p:spPr>
        <p:txBody>
          <a:bodyPr vert="horz" lIns="91440" tIns="45720" rIns="91440" bIns="45720" rtlCol="0"/>
          <a:lstStyle>
            <a:lvl1pPr algn="r">
              <a:defRPr sz="1200"/>
            </a:lvl1pPr>
          </a:lstStyle>
          <a:p>
            <a:fld id="{EF5252C6-324E-4A1F-A028-CABD48B3BA7F}" type="datetimeFigureOut">
              <a:rPr lang="fr-FR" smtClean="0"/>
              <a:t>30/09/18</a:t>
            </a:fld>
            <a:endParaRPr lang="fr-FR"/>
          </a:p>
        </p:txBody>
      </p:sp>
      <p:sp>
        <p:nvSpPr>
          <p:cNvPr id="4" name="Slide Image Placeholder 3"/>
          <p:cNvSpPr>
            <a:spLocks noGrp="1" noRot="1" noChangeAspect="1"/>
          </p:cNvSpPr>
          <p:nvPr>
            <p:ph type="sldImg" idx="2"/>
          </p:nvPr>
        </p:nvSpPr>
        <p:spPr>
          <a:xfrm>
            <a:off x="422275" y="1241425"/>
            <a:ext cx="5954713" cy="3351213"/>
          </a:xfrm>
          <a:prstGeom prst="rect">
            <a:avLst/>
          </a:prstGeom>
          <a:noFill/>
          <a:ln w="12700">
            <a:solidFill>
              <a:prstClr val="black"/>
            </a:solidFill>
          </a:ln>
        </p:spPr>
        <p:txBody>
          <a:bodyPr vert="horz" lIns="91440" tIns="45720" rIns="91440" bIns="45720" rtlCol="0" anchor="ctr"/>
          <a:lstStyle/>
          <a:p>
            <a:endParaRPr lang="fr-FR"/>
          </a:p>
        </p:txBody>
      </p:sp>
      <p:sp>
        <p:nvSpPr>
          <p:cNvPr id="5" name="Notes Placeholder 4"/>
          <p:cNvSpPr>
            <a:spLocks noGrp="1"/>
          </p:cNvSpPr>
          <p:nvPr>
            <p:ph type="body" sz="quarter" idx="3"/>
          </p:nvPr>
        </p:nvSpPr>
        <p:spPr>
          <a:xfrm>
            <a:off x="679927" y="4778722"/>
            <a:ext cx="5439410" cy="3909864"/>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6" name="Footer Placeholder 5"/>
          <p:cNvSpPr>
            <a:spLocks noGrp="1"/>
          </p:cNvSpPr>
          <p:nvPr>
            <p:ph type="ftr" sz="quarter" idx="4"/>
          </p:nvPr>
        </p:nvSpPr>
        <p:spPr>
          <a:xfrm>
            <a:off x="0" y="9431600"/>
            <a:ext cx="2946347" cy="498214"/>
          </a:xfrm>
          <a:prstGeom prst="rect">
            <a:avLst/>
          </a:prstGeom>
        </p:spPr>
        <p:txBody>
          <a:bodyPr vert="horz" lIns="91440" tIns="45720" rIns="91440" bIns="45720" rtlCol="0" anchor="b"/>
          <a:lstStyle>
            <a:lvl1pPr algn="l">
              <a:defRPr sz="1200"/>
            </a:lvl1pPr>
          </a:lstStyle>
          <a:p>
            <a:endParaRPr lang="fr-FR"/>
          </a:p>
        </p:txBody>
      </p:sp>
      <p:sp>
        <p:nvSpPr>
          <p:cNvPr id="7" name="Slide Number Placeholder 6"/>
          <p:cNvSpPr>
            <a:spLocks noGrp="1"/>
          </p:cNvSpPr>
          <p:nvPr>
            <p:ph type="sldNum" sz="quarter" idx="5"/>
          </p:nvPr>
        </p:nvSpPr>
        <p:spPr>
          <a:xfrm>
            <a:off x="3851342" y="9431600"/>
            <a:ext cx="2946347" cy="498214"/>
          </a:xfrm>
          <a:prstGeom prst="rect">
            <a:avLst/>
          </a:prstGeom>
        </p:spPr>
        <p:txBody>
          <a:bodyPr vert="horz" lIns="91440" tIns="45720" rIns="91440" bIns="45720" rtlCol="0" anchor="b"/>
          <a:lstStyle>
            <a:lvl1pPr algn="r">
              <a:defRPr sz="1200"/>
            </a:lvl1pPr>
          </a:lstStyle>
          <a:p>
            <a:fld id="{760B39B9-4632-4180-8A4C-CA6539A82B04}" type="slidenum">
              <a:rPr lang="fr-FR" smtClean="0"/>
              <a:t>‹#›</a:t>
            </a:fld>
            <a:endParaRPr lang="fr-FR"/>
          </a:p>
        </p:txBody>
      </p:sp>
    </p:spTree>
    <p:extLst>
      <p:ext uri="{BB962C8B-B14F-4D97-AF65-F5344CB8AC3E}">
        <p14:creationId xmlns:p14="http://schemas.microsoft.com/office/powerpoint/2010/main" val="29843441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fr-F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fr-FR"/>
          </a:p>
        </p:txBody>
      </p:sp>
      <p:sp>
        <p:nvSpPr>
          <p:cNvPr id="4" name="Date Placeholder 3"/>
          <p:cNvSpPr>
            <a:spLocks noGrp="1"/>
          </p:cNvSpPr>
          <p:nvPr>
            <p:ph type="dt" sz="half" idx="10"/>
          </p:nvPr>
        </p:nvSpPr>
        <p:spPr/>
        <p:txBody>
          <a:bodyPr/>
          <a:lstStyle/>
          <a:p>
            <a:fld id="{3CB37D85-D84B-4CFB-BB0A-F4455B32746E}" type="datetimeFigureOut">
              <a:rPr lang="fr-FR" smtClean="0"/>
              <a:t>30/09/18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713C8C8-59B0-40E2-8E53-9D17CC1F5A67}" type="slidenum">
              <a:rPr lang="fr-FR" smtClean="0"/>
              <a:t>‹#›</a:t>
            </a:fld>
            <a:endParaRPr lang="fr-FR"/>
          </a:p>
        </p:txBody>
      </p:sp>
    </p:spTree>
    <p:extLst>
      <p:ext uri="{BB962C8B-B14F-4D97-AF65-F5344CB8AC3E}">
        <p14:creationId xmlns:p14="http://schemas.microsoft.com/office/powerpoint/2010/main" val="13025101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3CB37D85-D84B-4CFB-BB0A-F4455B32746E}" type="datetimeFigureOut">
              <a:rPr lang="fr-FR" smtClean="0"/>
              <a:t>30/09/18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713C8C8-59B0-40E2-8E53-9D17CC1F5A67}" type="slidenum">
              <a:rPr lang="fr-FR" smtClean="0"/>
              <a:t>‹#›</a:t>
            </a:fld>
            <a:endParaRPr lang="fr-FR"/>
          </a:p>
        </p:txBody>
      </p:sp>
    </p:spTree>
    <p:extLst>
      <p:ext uri="{BB962C8B-B14F-4D97-AF65-F5344CB8AC3E}">
        <p14:creationId xmlns:p14="http://schemas.microsoft.com/office/powerpoint/2010/main" val="32417227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fr-F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3CB37D85-D84B-4CFB-BB0A-F4455B32746E}" type="datetimeFigureOut">
              <a:rPr lang="fr-FR" smtClean="0"/>
              <a:t>30/09/18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713C8C8-59B0-40E2-8E53-9D17CC1F5A67}" type="slidenum">
              <a:rPr lang="fr-FR" smtClean="0"/>
              <a:t>‹#›</a:t>
            </a:fld>
            <a:endParaRPr lang="fr-FR"/>
          </a:p>
        </p:txBody>
      </p:sp>
    </p:spTree>
    <p:extLst>
      <p:ext uri="{BB962C8B-B14F-4D97-AF65-F5344CB8AC3E}">
        <p14:creationId xmlns:p14="http://schemas.microsoft.com/office/powerpoint/2010/main" val="38406187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3CB37D85-D84B-4CFB-BB0A-F4455B32746E}" type="datetimeFigureOut">
              <a:rPr lang="fr-FR" smtClean="0"/>
              <a:t>30/09/18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713C8C8-59B0-40E2-8E53-9D17CC1F5A67}" type="slidenum">
              <a:rPr lang="fr-FR" smtClean="0"/>
              <a:t>‹#›</a:t>
            </a:fld>
            <a:endParaRPr lang="fr-FR"/>
          </a:p>
        </p:txBody>
      </p:sp>
    </p:spTree>
    <p:extLst>
      <p:ext uri="{BB962C8B-B14F-4D97-AF65-F5344CB8AC3E}">
        <p14:creationId xmlns:p14="http://schemas.microsoft.com/office/powerpoint/2010/main" val="1678485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fr-F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CB37D85-D84B-4CFB-BB0A-F4455B32746E}" type="datetimeFigureOut">
              <a:rPr lang="fr-FR" smtClean="0"/>
              <a:t>30/09/18</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B713C8C8-59B0-40E2-8E53-9D17CC1F5A67}" type="slidenum">
              <a:rPr lang="fr-FR" smtClean="0"/>
              <a:t>‹#›</a:t>
            </a:fld>
            <a:endParaRPr lang="fr-FR"/>
          </a:p>
        </p:txBody>
      </p:sp>
    </p:spTree>
    <p:extLst>
      <p:ext uri="{BB962C8B-B14F-4D97-AF65-F5344CB8AC3E}">
        <p14:creationId xmlns:p14="http://schemas.microsoft.com/office/powerpoint/2010/main" val="3025059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Date Placeholder 4"/>
          <p:cNvSpPr>
            <a:spLocks noGrp="1"/>
          </p:cNvSpPr>
          <p:nvPr>
            <p:ph type="dt" sz="half" idx="10"/>
          </p:nvPr>
        </p:nvSpPr>
        <p:spPr/>
        <p:txBody>
          <a:bodyPr/>
          <a:lstStyle/>
          <a:p>
            <a:fld id="{3CB37D85-D84B-4CFB-BB0A-F4455B32746E}" type="datetimeFigureOut">
              <a:rPr lang="fr-FR" smtClean="0"/>
              <a:t>30/09/18</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713C8C8-59B0-40E2-8E53-9D17CC1F5A67}" type="slidenum">
              <a:rPr lang="fr-FR" smtClean="0"/>
              <a:t>‹#›</a:t>
            </a:fld>
            <a:endParaRPr lang="fr-FR"/>
          </a:p>
        </p:txBody>
      </p:sp>
    </p:spTree>
    <p:extLst>
      <p:ext uri="{BB962C8B-B14F-4D97-AF65-F5344CB8AC3E}">
        <p14:creationId xmlns:p14="http://schemas.microsoft.com/office/powerpoint/2010/main" val="42927868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fr-F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7" name="Date Placeholder 6"/>
          <p:cNvSpPr>
            <a:spLocks noGrp="1"/>
          </p:cNvSpPr>
          <p:nvPr>
            <p:ph type="dt" sz="half" idx="10"/>
          </p:nvPr>
        </p:nvSpPr>
        <p:spPr/>
        <p:txBody>
          <a:bodyPr/>
          <a:lstStyle/>
          <a:p>
            <a:fld id="{3CB37D85-D84B-4CFB-BB0A-F4455B32746E}" type="datetimeFigureOut">
              <a:rPr lang="fr-FR" smtClean="0"/>
              <a:t>30/09/18</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B713C8C8-59B0-40E2-8E53-9D17CC1F5A67}" type="slidenum">
              <a:rPr lang="fr-FR" smtClean="0"/>
              <a:t>‹#›</a:t>
            </a:fld>
            <a:endParaRPr lang="fr-FR"/>
          </a:p>
        </p:txBody>
      </p:sp>
    </p:spTree>
    <p:extLst>
      <p:ext uri="{BB962C8B-B14F-4D97-AF65-F5344CB8AC3E}">
        <p14:creationId xmlns:p14="http://schemas.microsoft.com/office/powerpoint/2010/main" val="74272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Date Placeholder 2"/>
          <p:cNvSpPr>
            <a:spLocks noGrp="1"/>
          </p:cNvSpPr>
          <p:nvPr>
            <p:ph type="dt" sz="half" idx="10"/>
          </p:nvPr>
        </p:nvSpPr>
        <p:spPr/>
        <p:txBody>
          <a:bodyPr/>
          <a:lstStyle/>
          <a:p>
            <a:fld id="{3CB37D85-D84B-4CFB-BB0A-F4455B32746E}" type="datetimeFigureOut">
              <a:rPr lang="fr-FR" smtClean="0"/>
              <a:t>30/09/18</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B713C8C8-59B0-40E2-8E53-9D17CC1F5A67}" type="slidenum">
              <a:rPr lang="fr-FR" smtClean="0"/>
              <a:t>‹#›</a:t>
            </a:fld>
            <a:endParaRPr lang="fr-FR"/>
          </a:p>
        </p:txBody>
      </p:sp>
    </p:spTree>
    <p:extLst>
      <p:ext uri="{BB962C8B-B14F-4D97-AF65-F5344CB8AC3E}">
        <p14:creationId xmlns:p14="http://schemas.microsoft.com/office/powerpoint/2010/main" val="38055943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B37D85-D84B-4CFB-BB0A-F4455B32746E}" type="datetimeFigureOut">
              <a:rPr lang="fr-FR" smtClean="0"/>
              <a:t>30/09/18</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B713C8C8-59B0-40E2-8E53-9D17CC1F5A67}" type="slidenum">
              <a:rPr lang="fr-FR" smtClean="0"/>
              <a:t>‹#›</a:t>
            </a:fld>
            <a:endParaRPr lang="fr-FR"/>
          </a:p>
        </p:txBody>
      </p:sp>
    </p:spTree>
    <p:extLst>
      <p:ext uri="{BB962C8B-B14F-4D97-AF65-F5344CB8AC3E}">
        <p14:creationId xmlns:p14="http://schemas.microsoft.com/office/powerpoint/2010/main" val="17968329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r-F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B37D85-D84B-4CFB-BB0A-F4455B32746E}" type="datetimeFigureOut">
              <a:rPr lang="fr-FR" smtClean="0"/>
              <a:t>30/09/18</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713C8C8-59B0-40E2-8E53-9D17CC1F5A67}" type="slidenum">
              <a:rPr lang="fr-FR" smtClean="0"/>
              <a:t>‹#›</a:t>
            </a:fld>
            <a:endParaRPr lang="fr-FR"/>
          </a:p>
        </p:txBody>
      </p:sp>
    </p:spTree>
    <p:extLst>
      <p:ext uri="{BB962C8B-B14F-4D97-AF65-F5344CB8AC3E}">
        <p14:creationId xmlns:p14="http://schemas.microsoft.com/office/powerpoint/2010/main" val="21032117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r-F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B37D85-D84B-4CFB-BB0A-F4455B32746E}" type="datetimeFigureOut">
              <a:rPr lang="fr-FR" smtClean="0"/>
              <a:t>30/09/18</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B713C8C8-59B0-40E2-8E53-9D17CC1F5A67}" type="slidenum">
              <a:rPr lang="fr-FR" smtClean="0"/>
              <a:t>‹#›</a:t>
            </a:fld>
            <a:endParaRPr lang="fr-FR"/>
          </a:p>
        </p:txBody>
      </p:sp>
    </p:spTree>
    <p:extLst>
      <p:ext uri="{BB962C8B-B14F-4D97-AF65-F5344CB8AC3E}">
        <p14:creationId xmlns:p14="http://schemas.microsoft.com/office/powerpoint/2010/main" val="136033246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fr-F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B37D85-D84B-4CFB-BB0A-F4455B32746E}" type="datetimeFigureOut">
              <a:rPr lang="fr-FR" smtClean="0"/>
              <a:t>30/09/18</a:t>
            </a:fld>
            <a:endParaRPr lang="fr-F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13C8C8-59B0-40E2-8E53-9D17CC1F5A67}" type="slidenum">
              <a:rPr lang="fr-FR" smtClean="0"/>
              <a:t>‹#›</a:t>
            </a:fld>
            <a:endParaRPr lang="fr-FR"/>
          </a:p>
        </p:txBody>
      </p:sp>
    </p:spTree>
    <p:extLst>
      <p:ext uri="{BB962C8B-B14F-4D97-AF65-F5344CB8AC3E}">
        <p14:creationId xmlns:p14="http://schemas.microsoft.com/office/powerpoint/2010/main" val="21469048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 Id="rId3" Type="http://schemas.openxmlformats.org/officeDocument/2006/relationships/image" Target="../media/image2.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3354" y="105859"/>
            <a:ext cx="10515600" cy="795386"/>
          </a:xfrm>
        </p:spPr>
        <p:txBody>
          <a:bodyPr>
            <a:normAutofit/>
          </a:bodyPr>
          <a:lstStyle/>
          <a:p>
            <a:r>
              <a:rPr lang="fr-FR" b="1" dirty="0" smtClean="0"/>
              <a:t>Gustave Flaubert (</a:t>
            </a:r>
            <a:r>
              <a:rPr lang="fr-FR" b="1" dirty="0" smtClean="0"/>
              <a:t>1821-</a:t>
            </a:r>
            <a:r>
              <a:rPr lang="fr-FR" b="1" dirty="0" smtClean="0"/>
              <a:t>1880)</a:t>
            </a:r>
            <a:endParaRPr lang="fr-FR" b="1" dirty="0"/>
          </a:p>
        </p:txBody>
      </p:sp>
      <p:sp>
        <p:nvSpPr>
          <p:cNvPr id="12" name="Text Box 6"/>
          <p:cNvSpPr txBox="1"/>
          <p:nvPr/>
        </p:nvSpPr>
        <p:spPr>
          <a:xfrm>
            <a:off x="5578232" y="1011956"/>
            <a:ext cx="5708788" cy="5148671"/>
          </a:xfrm>
          <a:prstGeom prst="rect">
            <a:avLst/>
          </a:prstGeom>
          <a:solidFill>
            <a:schemeClr val="bg1"/>
          </a:solidFill>
          <a:ln w="38100" cmpd="sng">
            <a:solidFill>
              <a:schemeClr val="tx1"/>
            </a:solidFill>
          </a:ln>
          <a:effectLst/>
          <a:extLst>
            <a:ext uri="{C572A759-6A51-4108-AA02-DFA0A04FC94B}">
              <ma14:wrappingTextBoxFlag xmlns:ma14="http://schemas.microsoft.com/office/mac/drawingml/2011/main"/>
            </a:ext>
          </a:ex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fr-FR" sz="3600" b="1" dirty="0">
                <a:solidFill>
                  <a:schemeClr val="tx1">
                    <a:lumMod val="95000"/>
                    <a:lumOff val="5000"/>
                  </a:schemeClr>
                </a:solidFill>
                <a:effectLst/>
                <a:ea typeface="Times New Roman"/>
                <a:cs typeface="Times New Roman"/>
              </a:rPr>
              <a:t>À propos de l’auteur :</a:t>
            </a:r>
            <a:endParaRPr lang="en-GB" sz="3600" dirty="0">
              <a:solidFill>
                <a:schemeClr val="tx1">
                  <a:lumMod val="95000"/>
                  <a:lumOff val="5000"/>
                </a:schemeClr>
              </a:solidFill>
              <a:effectLst/>
              <a:ea typeface="ＭＳ 明朝"/>
              <a:cs typeface="Times New Roman"/>
            </a:endParaRPr>
          </a:p>
          <a:p>
            <a:pPr>
              <a:spcAft>
                <a:spcPts val="0"/>
              </a:spcAft>
            </a:pPr>
            <a:r>
              <a:rPr lang="fr-FR" sz="2100" dirty="0">
                <a:solidFill>
                  <a:schemeClr val="tx1">
                    <a:lumMod val="95000"/>
                    <a:lumOff val="5000"/>
                  </a:schemeClr>
                </a:solidFill>
                <a:effectLst/>
                <a:ea typeface="Times New Roman"/>
                <a:cs typeface="Times New Roman"/>
              </a:rPr>
              <a:t> </a:t>
            </a:r>
            <a:endParaRPr lang="en-GB" sz="2100" dirty="0">
              <a:solidFill>
                <a:schemeClr val="tx1">
                  <a:lumMod val="95000"/>
                  <a:lumOff val="5000"/>
                </a:schemeClr>
              </a:solidFill>
              <a:effectLst/>
              <a:ea typeface="ＭＳ 明朝"/>
              <a:cs typeface="Times New Roman"/>
            </a:endParaRPr>
          </a:p>
          <a:p>
            <a:pPr algn="just"/>
            <a:r>
              <a:rPr lang="fr-FR" sz="2100" dirty="0"/>
              <a:t>Gustave Flaubert est un écrivain français qui a marqué la littérature universelle par la profondeur de ses analyses psychologiques, son souci de réalisme, son regard lucide sur les comportements des individus de la société, et par la force de son style.</a:t>
            </a:r>
            <a:endParaRPr lang="en-GB" sz="2100" dirty="0"/>
          </a:p>
          <a:p>
            <a:pPr algn="just"/>
            <a:r>
              <a:rPr lang="fr-FR" sz="2100" dirty="0"/>
              <a:t/>
            </a:r>
            <a:br>
              <a:rPr lang="fr-FR" sz="2100" dirty="0"/>
            </a:br>
            <a:r>
              <a:rPr lang="fr-FR" sz="2100" dirty="0"/>
              <a:t>En 1851, il a commencé la rédaction de </a:t>
            </a:r>
            <a:r>
              <a:rPr lang="fr-FR" sz="2100" b="1" dirty="0"/>
              <a:t>Madame Bovary</a:t>
            </a:r>
            <a:r>
              <a:rPr lang="fr-FR" sz="2100" dirty="0"/>
              <a:t> en s’inspirant d’un fait divers. Après cinq ans de travail, le roman a été publié et a fait l’objet d’un procès retentissant pour atteinte aux bonnes mœurs qui le blâmait pour « le réalisme vulgaire et souvent choquant de la peinture des caractères ». </a:t>
            </a:r>
            <a:endParaRPr lang="en-GB" sz="2100" dirty="0">
              <a:solidFill>
                <a:schemeClr val="tx1">
                  <a:lumMod val="95000"/>
                  <a:lumOff val="5000"/>
                </a:schemeClr>
              </a:solidFill>
              <a:effectLst/>
              <a:ea typeface="ＭＳ 明朝"/>
              <a:cs typeface="Times New Roman"/>
            </a:endParaRPr>
          </a:p>
        </p:txBody>
      </p:sp>
      <p:sp>
        <p:nvSpPr>
          <p:cNvPr id="13" name="TextBox 12"/>
          <p:cNvSpPr txBox="1"/>
          <p:nvPr/>
        </p:nvSpPr>
        <p:spPr>
          <a:xfrm>
            <a:off x="1637864" y="4035864"/>
            <a:ext cx="3584312" cy="2108270"/>
          </a:xfrm>
          <a:prstGeom prst="rect">
            <a:avLst/>
          </a:prstGeom>
          <a:solidFill>
            <a:schemeClr val="bg1"/>
          </a:solidFill>
          <a:ln w="38100" cmpd="sng">
            <a:solidFill>
              <a:schemeClr val="tx1"/>
            </a:solidFill>
          </a:ln>
        </p:spPr>
        <p:txBody>
          <a:bodyPr wrap="square" rtlCol="0">
            <a:spAutoFit/>
          </a:bodyPr>
          <a:lstStyle/>
          <a:p>
            <a:r>
              <a:rPr lang="fr-FR" sz="1900" b="1" dirty="0" smtClean="0"/>
              <a:t>Qu’est-ce qui d</a:t>
            </a:r>
            <a:r>
              <a:rPr lang="fr-FR" sz="1900" b="1" dirty="0" smtClean="0"/>
              <a:t>émarque Flaubert des autres auteurs</a:t>
            </a:r>
            <a:r>
              <a:rPr lang="fr-FR" sz="1900" b="1" dirty="0" smtClean="0"/>
              <a:t>?</a:t>
            </a:r>
            <a:endParaRPr lang="fr-FR" sz="1900" b="1" dirty="0" smtClean="0"/>
          </a:p>
          <a:p>
            <a:pPr>
              <a:lnSpc>
                <a:spcPct val="150000"/>
              </a:lnSpc>
            </a:pPr>
            <a:endParaRPr lang="fr-FR" sz="700" b="1" dirty="0" smtClean="0"/>
          </a:p>
          <a:p>
            <a:r>
              <a:rPr lang="fr-FR" b="1" dirty="0" smtClean="0"/>
              <a:t>Qu’apprend-on sur la r</a:t>
            </a:r>
            <a:r>
              <a:rPr lang="fr-FR" b="1" dirty="0" smtClean="0"/>
              <a:t>édaction de « Madame Bovary »?</a:t>
            </a:r>
          </a:p>
          <a:p>
            <a:pPr>
              <a:lnSpc>
                <a:spcPct val="150000"/>
              </a:lnSpc>
            </a:pPr>
            <a:endParaRPr lang="fr-FR" sz="700" b="1" dirty="0" smtClean="0"/>
          </a:p>
          <a:p>
            <a:r>
              <a:rPr lang="fr-FR" b="1" dirty="0" smtClean="0"/>
              <a:t>Que s’est-il pass</a:t>
            </a:r>
            <a:r>
              <a:rPr lang="fr-FR" b="1" dirty="0" smtClean="0"/>
              <a:t>é lorsque son roman a été publié?</a:t>
            </a:r>
            <a:endParaRPr lang="fr-FR" b="1" dirty="0"/>
          </a:p>
        </p:txBody>
      </p:sp>
      <p:pic>
        <p:nvPicPr>
          <p:cNvPr id="14" name="Picture 2" descr="https://upload.wikimedia.org/wikipedia/en/thumb/c/c3/Flag_of_France.svg/1280px-Flag_of_France.sv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00619" y="4022575"/>
            <a:ext cx="356058" cy="293512"/>
          </a:xfrm>
          <a:prstGeom prst="rect">
            <a:avLst/>
          </a:prstGeom>
          <a:solidFill>
            <a:schemeClr val="bg1"/>
          </a:solidFill>
          <a:ln>
            <a:solidFill>
              <a:srgbClr val="0070C0"/>
            </a:solidFill>
          </a:ln>
        </p:spPr>
      </p:pic>
      <p:pic>
        <p:nvPicPr>
          <p:cNvPr id="15" name="Picture 2" descr="https://upload.wikimedia.org/wikipedia/en/thumb/c/c3/Flag_of_France.svg/1280px-Flag_of_France.sv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22464" y="4792225"/>
            <a:ext cx="356058" cy="293512"/>
          </a:xfrm>
          <a:prstGeom prst="rect">
            <a:avLst/>
          </a:prstGeom>
          <a:solidFill>
            <a:schemeClr val="bg1"/>
          </a:solidFill>
          <a:ln>
            <a:solidFill>
              <a:srgbClr val="0070C0"/>
            </a:solidFill>
          </a:ln>
        </p:spPr>
      </p:pic>
      <p:pic>
        <p:nvPicPr>
          <p:cNvPr id="16" name="Picture 2" descr="https://upload.wikimedia.org/wikipedia/en/thumb/c/c3/Flag_of_France.svg/1280px-Flag_of_France.sv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8932" y="4792224"/>
            <a:ext cx="356058" cy="293512"/>
          </a:xfrm>
          <a:prstGeom prst="rect">
            <a:avLst/>
          </a:prstGeom>
          <a:solidFill>
            <a:schemeClr val="bg1"/>
          </a:solidFill>
          <a:ln>
            <a:solidFill>
              <a:srgbClr val="0070C0"/>
            </a:solidFill>
          </a:ln>
        </p:spPr>
      </p:pic>
      <p:pic>
        <p:nvPicPr>
          <p:cNvPr id="17" name="Picture 2" descr="https://upload.wikimedia.org/wikipedia/en/thumb/c/c3/Flag_of_France.svg/1280px-Flag_of_France.sv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20572" y="5538133"/>
            <a:ext cx="356058" cy="293512"/>
          </a:xfrm>
          <a:prstGeom prst="rect">
            <a:avLst/>
          </a:prstGeom>
          <a:solidFill>
            <a:schemeClr val="bg1"/>
          </a:solidFill>
          <a:ln>
            <a:solidFill>
              <a:srgbClr val="0070C0"/>
            </a:solidFill>
          </a:ln>
        </p:spPr>
      </p:pic>
      <p:pic>
        <p:nvPicPr>
          <p:cNvPr id="18" name="Picture 2" descr="https://upload.wikimedia.org/wikipedia/en/thumb/c/c3/Flag_of_France.svg/1280px-Flag_of_France.sv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5173" y="5538133"/>
            <a:ext cx="356058" cy="293512"/>
          </a:xfrm>
          <a:prstGeom prst="rect">
            <a:avLst/>
          </a:prstGeom>
          <a:solidFill>
            <a:schemeClr val="bg1"/>
          </a:solidFill>
          <a:ln>
            <a:solidFill>
              <a:srgbClr val="0070C0"/>
            </a:solidFill>
          </a:ln>
        </p:spPr>
      </p:pic>
      <p:pic>
        <p:nvPicPr>
          <p:cNvPr id="19" name="Picture 2" descr="https://upload.wikimedia.org/wikipedia/en/thumb/c/c3/Flag_of_France.svg/1280px-Flag_of_France.sv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9772" y="5538134"/>
            <a:ext cx="356058" cy="293512"/>
          </a:xfrm>
          <a:prstGeom prst="rect">
            <a:avLst/>
          </a:prstGeom>
          <a:solidFill>
            <a:schemeClr val="bg1"/>
          </a:solidFill>
          <a:ln>
            <a:solidFill>
              <a:srgbClr val="0070C0"/>
            </a:solidFill>
          </a:ln>
        </p:spPr>
      </p:pic>
      <p:pic>
        <p:nvPicPr>
          <p:cNvPr id="20" name="Picture 19" descr="Staff:Users:peterroberts:Desktop:literary texts:Flaubert:260px-Gustave_flaubert.jpg"/>
          <p:cNvPicPr/>
          <p:nvPr/>
        </p:nvPicPr>
        <p:blipFill>
          <a:blip r:embed="rId3">
            <a:extLst>
              <a:ext uri="{28A0092B-C50C-407E-A947-70E740481C1C}">
                <a14:useLocalDpi xmlns:a14="http://schemas.microsoft.com/office/drawing/2010/main" val="0"/>
              </a:ext>
            </a:extLst>
          </a:blip>
          <a:srcRect/>
          <a:stretch>
            <a:fillRect/>
          </a:stretch>
        </p:blipFill>
        <p:spPr bwMode="auto">
          <a:xfrm>
            <a:off x="1646081" y="1098361"/>
            <a:ext cx="2555397" cy="2652618"/>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3433549742"/>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885278" y="0"/>
            <a:ext cx="10515600" cy="795386"/>
          </a:xfrm>
        </p:spPr>
        <p:txBody>
          <a:bodyPr>
            <a:normAutofit/>
          </a:bodyPr>
          <a:lstStyle/>
          <a:p>
            <a:r>
              <a:rPr lang="fr-FR" sz="4000" b="1" dirty="0" smtClean="0"/>
              <a:t>Madame Bovary</a:t>
            </a:r>
            <a:endParaRPr lang="fr-FR" sz="4000" b="1" dirty="0"/>
          </a:p>
        </p:txBody>
      </p:sp>
      <p:pic>
        <p:nvPicPr>
          <p:cNvPr id="2" name="Picture 1" descr="Screen Shot 2018-09-30 at 15.07.03.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0246" y="863437"/>
            <a:ext cx="10886456" cy="5715173"/>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242056015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creen Shot 2018-09-30 at 15.14.21.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6715" y="817781"/>
            <a:ext cx="11678684" cy="537657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2930445518"/>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Screen Shot 2018-09-30 at 15.14.21.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6715" y="817781"/>
            <a:ext cx="11678684" cy="537657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2" name="TextBox 1"/>
          <p:cNvSpPr txBox="1"/>
          <p:nvPr/>
        </p:nvSpPr>
        <p:spPr>
          <a:xfrm>
            <a:off x="4189610" y="2575830"/>
            <a:ext cx="325730" cy="369332"/>
          </a:xfrm>
          <a:prstGeom prst="rect">
            <a:avLst/>
          </a:prstGeom>
          <a:noFill/>
        </p:spPr>
        <p:txBody>
          <a:bodyPr wrap="none" rtlCol="0">
            <a:spAutoFit/>
          </a:bodyPr>
          <a:lstStyle/>
          <a:p>
            <a:r>
              <a:rPr lang="fr-FR" b="1" dirty="0" smtClean="0">
                <a:solidFill>
                  <a:srgbClr val="FF0000"/>
                </a:solidFill>
              </a:rPr>
              <a:t>A</a:t>
            </a:r>
            <a:endParaRPr lang="fr-FR" b="1" dirty="0">
              <a:solidFill>
                <a:srgbClr val="FF0000"/>
              </a:solidFill>
            </a:endParaRPr>
          </a:p>
        </p:txBody>
      </p:sp>
      <p:sp>
        <p:nvSpPr>
          <p:cNvPr id="4" name="TextBox 3"/>
          <p:cNvSpPr txBox="1"/>
          <p:nvPr/>
        </p:nvSpPr>
        <p:spPr>
          <a:xfrm>
            <a:off x="4187719" y="4212003"/>
            <a:ext cx="306845" cy="369332"/>
          </a:xfrm>
          <a:prstGeom prst="rect">
            <a:avLst/>
          </a:prstGeom>
          <a:noFill/>
        </p:spPr>
        <p:txBody>
          <a:bodyPr wrap="none" rtlCol="0">
            <a:spAutoFit/>
          </a:bodyPr>
          <a:lstStyle/>
          <a:p>
            <a:r>
              <a:rPr lang="fr-FR" b="1" dirty="0">
                <a:solidFill>
                  <a:srgbClr val="FF0000"/>
                </a:solidFill>
              </a:rPr>
              <a:t>C</a:t>
            </a:r>
            <a:endParaRPr lang="fr-FR" b="1" dirty="0">
              <a:solidFill>
                <a:srgbClr val="FF0000"/>
              </a:solidFill>
            </a:endParaRPr>
          </a:p>
        </p:txBody>
      </p:sp>
      <p:sp>
        <p:nvSpPr>
          <p:cNvPr id="6" name="TextBox 5"/>
          <p:cNvSpPr txBox="1"/>
          <p:nvPr/>
        </p:nvSpPr>
        <p:spPr>
          <a:xfrm>
            <a:off x="4175850" y="5778868"/>
            <a:ext cx="314058" cy="369332"/>
          </a:xfrm>
          <a:prstGeom prst="rect">
            <a:avLst/>
          </a:prstGeom>
          <a:noFill/>
        </p:spPr>
        <p:txBody>
          <a:bodyPr wrap="none" rtlCol="0">
            <a:spAutoFit/>
          </a:bodyPr>
          <a:lstStyle/>
          <a:p>
            <a:r>
              <a:rPr lang="fr-FR" b="1" dirty="0">
                <a:solidFill>
                  <a:srgbClr val="FF0000"/>
                </a:solidFill>
              </a:rPr>
              <a:t>B</a:t>
            </a:r>
            <a:endParaRPr lang="fr-FR" b="1" dirty="0">
              <a:solidFill>
                <a:srgbClr val="FF0000"/>
              </a:solidFill>
            </a:endParaRPr>
          </a:p>
        </p:txBody>
      </p:sp>
      <p:sp>
        <p:nvSpPr>
          <p:cNvPr id="8" name="TextBox 7"/>
          <p:cNvSpPr txBox="1"/>
          <p:nvPr/>
        </p:nvSpPr>
        <p:spPr>
          <a:xfrm>
            <a:off x="9896506" y="1968538"/>
            <a:ext cx="314058" cy="369332"/>
          </a:xfrm>
          <a:prstGeom prst="rect">
            <a:avLst/>
          </a:prstGeom>
          <a:noFill/>
        </p:spPr>
        <p:txBody>
          <a:bodyPr wrap="none" rtlCol="0">
            <a:spAutoFit/>
          </a:bodyPr>
          <a:lstStyle/>
          <a:p>
            <a:r>
              <a:rPr lang="fr-FR" b="1" dirty="0">
                <a:solidFill>
                  <a:srgbClr val="FF0000"/>
                </a:solidFill>
              </a:rPr>
              <a:t>B</a:t>
            </a:r>
            <a:endParaRPr lang="fr-FR" b="1" dirty="0">
              <a:solidFill>
                <a:srgbClr val="FF0000"/>
              </a:solidFill>
            </a:endParaRPr>
          </a:p>
        </p:txBody>
      </p:sp>
      <p:sp>
        <p:nvSpPr>
          <p:cNvPr id="9" name="TextBox 8"/>
          <p:cNvSpPr txBox="1"/>
          <p:nvPr/>
        </p:nvSpPr>
        <p:spPr>
          <a:xfrm>
            <a:off x="9896506" y="3452311"/>
            <a:ext cx="325730" cy="369332"/>
          </a:xfrm>
          <a:prstGeom prst="rect">
            <a:avLst/>
          </a:prstGeom>
          <a:noFill/>
        </p:spPr>
        <p:txBody>
          <a:bodyPr wrap="none" rtlCol="0">
            <a:spAutoFit/>
          </a:bodyPr>
          <a:lstStyle/>
          <a:p>
            <a:r>
              <a:rPr lang="fr-FR" b="1" dirty="0">
                <a:solidFill>
                  <a:srgbClr val="FF0000"/>
                </a:solidFill>
              </a:rPr>
              <a:t>A</a:t>
            </a:r>
            <a:endParaRPr lang="fr-FR" b="1" dirty="0">
              <a:solidFill>
                <a:srgbClr val="FF0000"/>
              </a:solidFill>
            </a:endParaRPr>
          </a:p>
        </p:txBody>
      </p:sp>
      <p:sp>
        <p:nvSpPr>
          <p:cNvPr id="10" name="TextBox 9"/>
          <p:cNvSpPr txBox="1"/>
          <p:nvPr/>
        </p:nvSpPr>
        <p:spPr>
          <a:xfrm>
            <a:off x="9884637" y="5719517"/>
            <a:ext cx="325730" cy="369332"/>
          </a:xfrm>
          <a:prstGeom prst="rect">
            <a:avLst/>
          </a:prstGeom>
          <a:noFill/>
        </p:spPr>
        <p:txBody>
          <a:bodyPr wrap="none" rtlCol="0">
            <a:spAutoFit/>
          </a:bodyPr>
          <a:lstStyle/>
          <a:p>
            <a:r>
              <a:rPr lang="fr-FR" b="1" dirty="0" smtClean="0">
                <a:solidFill>
                  <a:srgbClr val="FF0000"/>
                </a:solidFill>
              </a:rPr>
              <a:t>A</a:t>
            </a:r>
            <a:endParaRPr lang="fr-FR" b="1" dirty="0">
              <a:solidFill>
                <a:srgbClr val="FF0000"/>
              </a:solidFill>
            </a:endParaRPr>
          </a:p>
        </p:txBody>
      </p:sp>
    </p:spTree>
    <p:extLst>
      <p:ext uri="{BB962C8B-B14F-4D97-AF65-F5344CB8AC3E}">
        <p14:creationId xmlns:p14="http://schemas.microsoft.com/office/powerpoint/2010/main" val="1201734183"/>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creen Shot 2018-09-30 at 15.17.03.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8276" y="391788"/>
            <a:ext cx="10091261" cy="63119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Tree>
    <p:extLst>
      <p:ext uri="{BB962C8B-B14F-4D97-AF65-F5344CB8AC3E}">
        <p14:creationId xmlns:p14="http://schemas.microsoft.com/office/powerpoint/2010/main" val="1695925940"/>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Screen Shot 2018-09-30 at 15.17.03.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78276" y="391788"/>
            <a:ext cx="10091261" cy="6311900"/>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3" name="TextBox 2"/>
          <p:cNvSpPr txBox="1"/>
          <p:nvPr/>
        </p:nvSpPr>
        <p:spPr>
          <a:xfrm>
            <a:off x="6171663" y="1507513"/>
            <a:ext cx="325730" cy="369332"/>
          </a:xfrm>
          <a:prstGeom prst="rect">
            <a:avLst/>
          </a:prstGeom>
          <a:noFill/>
        </p:spPr>
        <p:txBody>
          <a:bodyPr wrap="none" rtlCol="0">
            <a:spAutoFit/>
          </a:bodyPr>
          <a:lstStyle/>
          <a:p>
            <a:r>
              <a:rPr lang="fr-FR" b="1" dirty="0" smtClean="0">
                <a:solidFill>
                  <a:srgbClr val="FF0000"/>
                </a:solidFill>
              </a:rPr>
              <a:t>A</a:t>
            </a:r>
            <a:endParaRPr lang="fr-FR" b="1" dirty="0">
              <a:solidFill>
                <a:srgbClr val="FF0000"/>
              </a:solidFill>
            </a:endParaRPr>
          </a:p>
        </p:txBody>
      </p:sp>
      <p:sp>
        <p:nvSpPr>
          <p:cNvPr id="4" name="TextBox 3"/>
          <p:cNvSpPr txBox="1"/>
          <p:nvPr/>
        </p:nvSpPr>
        <p:spPr>
          <a:xfrm>
            <a:off x="4106530" y="1792398"/>
            <a:ext cx="331754" cy="369332"/>
          </a:xfrm>
          <a:prstGeom prst="rect">
            <a:avLst/>
          </a:prstGeom>
          <a:noFill/>
        </p:spPr>
        <p:txBody>
          <a:bodyPr wrap="none" rtlCol="0">
            <a:spAutoFit/>
          </a:bodyPr>
          <a:lstStyle/>
          <a:p>
            <a:r>
              <a:rPr lang="fr-FR" b="1" dirty="0">
                <a:solidFill>
                  <a:srgbClr val="FF0000"/>
                </a:solidFill>
              </a:rPr>
              <a:t>G</a:t>
            </a:r>
            <a:endParaRPr lang="fr-FR" b="1" dirty="0">
              <a:solidFill>
                <a:srgbClr val="FF0000"/>
              </a:solidFill>
            </a:endParaRPr>
          </a:p>
        </p:txBody>
      </p:sp>
      <p:sp>
        <p:nvSpPr>
          <p:cNvPr id="5" name="TextBox 4"/>
          <p:cNvSpPr txBox="1"/>
          <p:nvPr/>
        </p:nvSpPr>
        <p:spPr>
          <a:xfrm>
            <a:off x="5649445" y="2006061"/>
            <a:ext cx="314058" cy="369332"/>
          </a:xfrm>
          <a:prstGeom prst="rect">
            <a:avLst/>
          </a:prstGeom>
          <a:noFill/>
        </p:spPr>
        <p:txBody>
          <a:bodyPr wrap="none" rtlCol="0">
            <a:spAutoFit/>
          </a:bodyPr>
          <a:lstStyle/>
          <a:p>
            <a:r>
              <a:rPr lang="fr-FR" b="1" dirty="0">
                <a:solidFill>
                  <a:srgbClr val="FF0000"/>
                </a:solidFill>
              </a:rPr>
              <a:t>B</a:t>
            </a:r>
            <a:endParaRPr lang="fr-FR" b="1" dirty="0">
              <a:solidFill>
                <a:srgbClr val="FF0000"/>
              </a:solidFill>
            </a:endParaRPr>
          </a:p>
        </p:txBody>
      </p:sp>
      <p:sp>
        <p:nvSpPr>
          <p:cNvPr id="6" name="TextBox 5"/>
          <p:cNvSpPr txBox="1"/>
          <p:nvPr/>
        </p:nvSpPr>
        <p:spPr>
          <a:xfrm>
            <a:off x="3560575" y="2219724"/>
            <a:ext cx="330176" cy="369332"/>
          </a:xfrm>
          <a:prstGeom prst="rect">
            <a:avLst/>
          </a:prstGeom>
          <a:noFill/>
        </p:spPr>
        <p:txBody>
          <a:bodyPr wrap="none" rtlCol="0">
            <a:spAutoFit/>
          </a:bodyPr>
          <a:lstStyle/>
          <a:p>
            <a:r>
              <a:rPr lang="fr-FR" b="1" dirty="0">
                <a:solidFill>
                  <a:srgbClr val="FF0000"/>
                </a:solidFill>
              </a:rPr>
              <a:t>D</a:t>
            </a:r>
            <a:endParaRPr lang="fr-FR" b="1" dirty="0">
              <a:solidFill>
                <a:srgbClr val="FF0000"/>
              </a:solidFill>
            </a:endParaRPr>
          </a:p>
        </p:txBody>
      </p:sp>
      <p:sp>
        <p:nvSpPr>
          <p:cNvPr id="7" name="TextBox 6"/>
          <p:cNvSpPr txBox="1"/>
          <p:nvPr/>
        </p:nvSpPr>
        <p:spPr>
          <a:xfrm>
            <a:off x="3287598" y="2457128"/>
            <a:ext cx="310902" cy="369332"/>
          </a:xfrm>
          <a:prstGeom prst="rect">
            <a:avLst/>
          </a:prstGeom>
          <a:noFill/>
        </p:spPr>
        <p:txBody>
          <a:bodyPr wrap="none" rtlCol="0">
            <a:spAutoFit/>
          </a:bodyPr>
          <a:lstStyle/>
          <a:p>
            <a:r>
              <a:rPr lang="fr-FR" b="1" dirty="0">
                <a:solidFill>
                  <a:srgbClr val="FF0000"/>
                </a:solidFill>
              </a:rPr>
              <a:t>K</a:t>
            </a:r>
            <a:endParaRPr lang="fr-FR" b="1" dirty="0">
              <a:solidFill>
                <a:srgbClr val="FF0000"/>
              </a:solidFill>
            </a:endParaRPr>
          </a:p>
        </p:txBody>
      </p:sp>
      <p:sp>
        <p:nvSpPr>
          <p:cNvPr id="8" name="TextBox 7"/>
          <p:cNvSpPr txBox="1"/>
          <p:nvPr/>
        </p:nvSpPr>
        <p:spPr>
          <a:xfrm>
            <a:off x="7750184" y="2682662"/>
            <a:ext cx="330289" cy="369332"/>
          </a:xfrm>
          <a:prstGeom prst="rect">
            <a:avLst/>
          </a:prstGeom>
          <a:noFill/>
        </p:spPr>
        <p:txBody>
          <a:bodyPr wrap="none" rtlCol="0">
            <a:spAutoFit/>
          </a:bodyPr>
          <a:lstStyle/>
          <a:p>
            <a:r>
              <a:rPr lang="fr-FR" b="1" dirty="0">
                <a:solidFill>
                  <a:srgbClr val="FF0000"/>
                </a:solidFill>
              </a:rPr>
              <a:t>H</a:t>
            </a:r>
            <a:endParaRPr lang="fr-FR" b="1" dirty="0">
              <a:solidFill>
                <a:srgbClr val="FF0000"/>
              </a:solidFill>
            </a:endParaRPr>
          </a:p>
        </p:txBody>
      </p:sp>
    </p:spTree>
    <p:extLst>
      <p:ext uri="{BB962C8B-B14F-4D97-AF65-F5344CB8AC3E}">
        <p14:creationId xmlns:p14="http://schemas.microsoft.com/office/powerpoint/2010/main" val="2694551691"/>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3F7CF89D0DA24182D8BD5910AD89F4" ma:contentTypeVersion="1" ma:contentTypeDescription="Create a new document." ma:contentTypeScope="" ma:versionID="567ae329f6d48215cd46cf3b313343dc">
  <xsd:schema xmlns:xsd="http://www.w3.org/2001/XMLSchema" xmlns:xs="http://www.w3.org/2001/XMLSchema" xmlns:p="http://schemas.microsoft.com/office/2006/metadata/properties" xmlns:ns1="http://schemas.microsoft.com/sharepoint/v3" targetNamespace="http://schemas.microsoft.com/office/2006/metadata/properties" ma:root="true" ma:fieldsID="48c5b5cd9b8d25ff6dd15848836f427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0E2B81DD-ADAC-4275-8E81-75334EF67FEE}"/>
</file>

<file path=customXml/itemProps2.xml><?xml version="1.0" encoding="utf-8"?>
<ds:datastoreItem xmlns:ds="http://schemas.openxmlformats.org/officeDocument/2006/customXml" ds:itemID="{910808D9-DD23-4E01-B358-DFE67E6F55E6}"/>
</file>

<file path=customXml/itemProps3.xml><?xml version="1.0" encoding="utf-8"?>
<ds:datastoreItem xmlns:ds="http://schemas.openxmlformats.org/officeDocument/2006/customXml" ds:itemID="{76580035-5632-4330-B197-0713D34124A0}"/>
</file>

<file path=docProps/app.xml><?xml version="1.0" encoding="utf-8"?>
<Properties xmlns="http://schemas.openxmlformats.org/officeDocument/2006/extended-properties" xmlns:vt="http://schemas.openxmlformats.org/officeDocument/2006/docPropsVTypes">
  <TotalTime>3969</TotalTime>
  <Words>43</Words>
  <Application>Microsoft Macintosh PowerPoint</Application>
  <PresentationFormat>Custom</PresentationFormat>
  <Paragraphs>23</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Gustave Flaubert (1821-1880)</vt:lpstr>
      <vt:lpstr>Madame Bovary</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Kathy GUILLE</dc:creator>
  <cp:lastModifiedBy>Peter Roberts</cp:lastModifiedBy>
  <cp:revision>582</cp:revision>
  <cp:lastPrinted>2017-11-21T07:05:18Z</cp:lastPrinted>
  <dcterms:created xsi:type="dcterms:W3CDTF">2017-10-29T09:19:52Z</dcterms:created>
  <dcterms:modified xsi:type="dcterms:W3CDTF">2018-09-30T14:25:39Z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0x010100793F7CF89D0DA24182D8BD5910AD89F4</vt:lpwstr>
  </property>
</Properties>
</file>