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sounds" TargetMode="External"/><Relationship Id="rId7" Type="http://schemas.openxmlformats.org/officeDocument/2006/relationships/hyperlink" Target="https://www.theguardian.com/media/2017/nov/14/bbc-to-publish-details-of-viewers-complaints-under-new-ofcom-rules" TargetMode="External"/><Relationship Id="rId2" Type="http://schemas.openxmlformats.org/officeDocument/2006/relationships/hyperlink" Target="https://www.bbc.com/aboutthebbc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heguardian.com/lifeandstyle/2016/oct/10/womans-hour-celebrates-70th-anniversary" TargetMode="External"/><Relationship Id="rId5" Type="http://schemas.openxmlformats.org/officeDocument/2006/relationships/hyperlink" Target="https://www.bbc.co.uk/programmes/p02zhq5l" TargetMode="External"/><Relationship Id="rId4" Type="http://schemas.openxmlformats.org/officeDocument/2006/relationships/hyperlink" Target="https://www.bbc.co.uk/programmes/b007qlv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LNWH Links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506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0850" y="384120"/>
            <a:ext cx="7729728" cy="1188720"/>
          </a:xfrm>
        </p:spPr>
        <p:txBody>
          <a:bodyPr/>
          <a:lstStyle/>
          <a:p>
            <a:r>
              <a:rPr lang="en-GB" dirty="0" smtClean="0"/>
              <a:t>Research tasks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343" y="2153412"/>
            <a:ext cx="10958286" cy="44215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Look and make notes on the following:</a:t>
            </a:r>
          </a:p>
          <a:p>
            <a:r>
              <a:rPr lang="en-GB" sz="2000" dirty="0" smtClean="0"/>
              <a:t>PSB - </a:t>
            </a:r>
            <a:r>
              <a:rPr lang="en-GB" sz="2000" dirty="0" smtClean="0">
                <a:hlinkClick r:id="rId2"/>
              </a:rPr>
              <a:t>https</a:t>
            </a:r>
            <a:r>
              <a:rPr lang="en-GB" sz="2000" dirty="0">
                <a:hlinkClick r:id="rId2"/>
              </a:rPr>
              <a:t>://www.bbc.com/aboutthebbc</a:t>
            </a:r>
            <a:r>
              <a:rPr lang="en-GB" sz="2000" dirty="0" smtClean="0">
                <a:hlinkClick r:id="rId2"/>
              </a:rPr>
              <a:t>/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BBC </a:t>
            </a:r>
            <a:r>
              <a:rPr lang="en-GB" sz="2000" dirty="0"/>
              <a:t>Sounds App - </a:t>
            </a:r>
            <a:r>
              <a:rPr lang="en-GB" sz="2000" dirty="0">
                <a:hlinkClick r:id="rId3"/>
              </a:rPr>
              <a:t>https://</a:t>
            </a:r>
            <a:r>
              <a:rPr lang="en-GB" sz="2000" dirty="0" smtClean="0">
                <a:hlinkClick r:id="rId3"/>
              </a:rPr>
              <a:t>www.bbc.co.uk/sounds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Radio </a:t>
            </a:r>
            <a:r>
              <a:rPr lang="en-GB" sz="2000" dirty="0"/>
              <a:t>4 and Woman’s </a:t>
            </a:r>
            <a:r>
              <a:rPr lang="en-GB" sz="2000" dirty="0" smtClean="0"/>
              <a:t>Hour website </a:t>
            </a:r>
            <a:r>
              <a:rPr lang="en-GB" sz="2000" dirty="0"/>
              <a:t>- </a:t>
            </a:r>
            <a:r>
              <a:rPr lang="en-GB" sz="2000" dirty="0">
                <a:hlinkClick r:id="rId4"/>
              </a:rPr>
              <a:t>https://</a:t>
            </a:r>
            <a:r>
              <a:rPr lang="en-GB" sz="2000" dirty="0" smtClean="0">
                <a:hlinkClick r:id="rId4"/>
              </a:rPr>
              <a:t>www.bbc.co.uk/programmes/b007qlvb</a:t>
            </a:r>
            <a:r>
              <a:rPr lang="en-GB" sz="2000" dirty="0" smtClean="0"/>
              <a:t> </a:t>
            </a:r>
          </a:p>
          <a:p>
            <a:r>
              <a:rPr lang="en-GB" sz="2000" dirty="0"/>
              <a:t>LNWH website - </a:t>
            </a:r>
            <a:r>
              <a:rPr lang="en-GB" sz="2000" dirty="0">
                <a:hlinkClick r:id="rId5"/>
              </a:rPr>
              <a:t>https://</a:t>
            </a:r>
            <a:r>
              <a:rPr lang="en-GB" sz="2000" dirty="0" smtClean="0">
                <a:hlinkClick r:id="rId5"/>
              </a:rPr>
              <a:t>www.bbc.co.uk/programmes/p02zhq5l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Women's Hour 70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</a:t>
            </a:r>
            <a:r>
              <a:rPr lang="en-GB" sz="2000" dirty="0"/>
              <a:t>Birthday  - </a:t>
            </a:r>
            <a:r>
              <a:rPr lang="en-GB" sz="2000" dirty="0">
                <a:hlinkClick r:id="rId6"/>
              </a:rPr>
              <a:t>https://</a:t>
            </a:r>
            <a:r>
              <a:rPr lang="en-GB" sz="2000" dirty="0" smtClean="0">
                <a:hlinkClick r:id="rId6"/>
              </a:rPr>
              <a:t>www.theguardian.com/lifeandstyle/2016/oct/10/womans-hour-celebrates-70th-anniversary</a:t>
            </a:r>
            <a:r>
              <a:rPr lang="en-GB" sz="2000" dirty="0" smtClean="0"/>
              <a:t> </a:t>
            </a:r>
          </a:p>
          <a:p>
            <a:r>
              <a:rPr lang="en-GB" sz="2000" dirty="0"/>
              <a:t>BBC and OFCOM - </a:t>
            </a:r>
            <a:r>
              <a:rPr lang="en-GB" sz="2000" dirty="0">
                <a:hlinkClick r:id="rId7"/>
              </a:rPr>
              <a:t>https://</a:t>
            </a:r>
            <a:r>
              <a:rPr lang="en-GB" sz="2000" dirty="0" smtClean="0">
                <a:hlinkClick r:id="rId7"/>
              </a:rPr>
              <a:t>www.theguardian.com/media/2017/nov/14/bbc-to-publish-details-of-viewers-complaints-under-new-ofcom-rules</a:t>
            </a:r>
            <a:r>
              <a:rPr lang="en-GB" sz="2000" dirty="0" smtClean="0"/>
              <a:t>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8931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0</TotalTime>
  <Words>56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Parcel</vt:lpstr>
      <vt:lpstr>LNWH Links</vt:lpstr>
      <vt:lpstr>Research tasks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LNWH Links</dc:title>
  <dc:creator>Karina L. Free</dc:creator>
  <cp:lastModifiedBy>Karina L. Free</cp:lastModifiedBy>
  <cp:revision>1</cp:revision>
  <dcterms:created xsi:type="dcterms:W3CDTF">2019-05-01T08:30:17Z</dcterms:created>
  <dcterms:modified xsi:type="dcterms:W3CDTF">2019-05-01T08:30:54Z</dcterms:modified>
</cp:coreProperties>
</file>