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6" r:id="rId5"/>
    <p:sldId id="262" r:id="rId6"/>
    <p:sldId id="263" r:id="rId7"/>
    <p:sldId id="264" r:id="rId8"/>
    <p:sldId id="260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46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22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1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78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67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05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41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87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86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89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1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D765E-85C8-4115-BB24-9C341F508D6C}" type="datetimeFigureOut">
              <a:rPr lang="en-GB" smtClean="0"/>
              <a:t>02/07/2021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2C937-EF4D-46B0-A0BC-1B8C15116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02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Thorpe%20Park%20Mystery%20Shopper.docx" TargetMode="External"/><Relationship Id="rId2" Type="http://schemas.openxmlformats.org/officeDocument/2006/relationships/hyperlink" Target="https://www.youtube.com/watch?v=0K_YwctbxU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advancedfeedback.com/restauran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God%20Coll%20Leisure%20Mystery%20Ltd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3.1 Task 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9600" dirty="0" smtClean="0"/>
              <a:t>D1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288051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D1 – Process Recap continued…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GB" sz="2600" u="sng" dirty="0">
                <a:solidFill>
                  <a:prstClr val="black"/>
                </a:solidFill>
              </a:rPr>
              <a:t>Stage 5 – Write up the report (highlighting +/- and recommendations for improvement).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Analyse your results, then complete your </a:t>
            </a:r>
            <a:r>
              <a:rPr lang="en-GB" dirty="0" smtClean="0"/>
              <a:t>1200 (minimum) </a:t>
            </a:r>
            <a:r>
              <a:rPr lang="en-GB" dirty="0"/>
              <a:t>report </a:t>
            </a:r>
          </a:p>
          <a:p>
            <a:pPr marL="0" indent="0">
              <a:buNone/>
            </a:pPr>
            <a:endParaRPr lang="en-GB" b="1" u="sng" dirty="0" smtClean="0"/>
          </a:p>
          <a:p>
            <a:pPr marL="0" indent="0">
              <a:buNone/>
            </a:pPr>
            <a:r>
              <a:rPr lang="en-GB" b="1" u="sng" dirty="0" smtClean="0"/>
              <a:t>Report </a:t>
            </a:r>
            <a:r>
              <a:rPr lang="en-GB" b="1" u="sng" dirty="0"/>
              <a:t>- For each section:</a:t>
            </a:r>
          </a:p>
          <a:p>
            <a:r>
              <a:rPr lang="en-GB" dirty="0"/>
              <a:t>Positives/strengths</a:t>
            </a:r>
          </a:p>
          <a:p>
            <a:r>
              <a:rPr lang="en-GB" dirty="0"/>
              <a:t>Negatives/areas for improvement</a:t>
            </a:r>
          </a:p>
          <a:p>
            <a:r>
              <a:rPr lang="en-GB" dirty="0"/>
              <a:t>Realistic recommendations on how negatives could be improved.</a:t>
            </a:r>
          </a:p>
          <a:p>
            <a:endParaRPr lang="en-GB" dirty="0"/>
          </a:p>
          <a:p>
            <a:r>
              <a:rPr lang="en-GB" dirty="0"/>
              <a:t>Y</a:t>
            </a:r>
            <a:r>
              <a:rPr lang="en-GB" dirty="0" smtClean="0"/>
              <a:t>ou must </a:t>
            </a:r>
            <a:r>
              <a:rPr lang="en-GB" dirty="0"/>
              <a:t>hand in your mystery shopper </a:t>
            </a:r>
            <a:r>
              <a:rPr lang="en-GB" dirty="0" smtClean="0"/>
              <a:t>findings/paperwork </a:t>
            </a:r>
            <a:r>
              <a:rPr lang="en-GB" dirty="0"/>
              <a:t>with the report.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77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M1 &amp; D1 Deadline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5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5400" dirty="0" smtClean="0">
                <a:solidFill>
                  <a:srgbClr val="FF0000"/>
                </a:solidFill>
              </a:rPr>
              <a:t>Monday 6</a:t>
            </a:r>
            <a:r>
              <a:rPr lang="en-GB" sz="5400" baseline="30000" dirty="0" smtClean="0">
                <a:solidFill>
                  <a:srgbClr val="FF0000"/>
                </a:solidFill>
              </a:rPr>
              <a:t>th</a:t>
            </a:r>
            <a:r>
              <a:rPr lang="en-GB" sz="5400" dirty="0" smtClean="0">
                <a:solidFill>
                  <a:srgbClr val="FF0000"/>
                </a:solidFill>
              </a:rPr>
              <a:t> September, 2021 – </a:t>
            </a:r>
          </a:p>
          <a:p>
            <a:pPr marL="0" indent="0">
              <a:buNone/>
            </a:pPr>
            <a:r>
              <a:rPr lang="en-GB" sz="5400" dirty="0" smtClean="0">
                <a:solidFill>
                  <a:srgbClr val="FF0000"/>
                </a:solidFill>
              </a:rPr>
              <a:t>Upload to Teams Chat with Jim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6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2980"/>
            <a:ext cx="10515600" cy="866272"/>
          </a:xfrm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GB" sz="2600" b="1" u="sng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 5 (D1): Proposing Improvements to communication, presentation and teamwork</a:t>
            </a:r>
            <a:br>
              <a:rPr lang="en-GB" sz="2600" b="1" u="sng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60415"/>
            <a:ext cx="10515600" cy="4682395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report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1200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words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minimum)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communication, presentation and teamwork at a hospitality business of your choice. The report will be given to your new staff, to demonstrate how all of the theory covered in their training can be put into practice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report will be based on the findings of a </a:t>
            </a:r>
            <a:r>
              <a:rPr lang="en-GB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“Mystery Shopper”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 you will be required to undertake over the summer holidays.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well as highlighting the communication, presentation and teamwork used at your chosen organisation, you should also identify weaknesses and propose realistic improvements that could be made in these areas.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35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FF0000"/>
                </a:solidFill>
              </a:rPr>
              <a:t>MYSTERY </a:t>
            </a:r>
            <a:r>
              <a:rPr lang="en-GB" b="1" u="sng" dirty="0" smtClean="0">
                <a:solidFill>
                  <a:srgbClr val="FF0000"/>
                </a:solidFill>
              </a:rPr>
              <a:t>SHOPPERING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3307"/>
            <a:ext cx="10515600" cy="469549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What is a </a:t>
            </a:r>
            <a:r>
              <a:rPr lang="en-GB" dirty="0" smtClean="0">
                <a:hlinkClick r:id="rId2"/>
              </a:rPr>
              <a:t>“Mystery Shopper</a:t>
            </a:r>
            <a:r>
              <a:rPr lang="en-GB" dirty="0">
                <a:hlinkClick r:id="rId2"/>
              </a:rPr>
              <a:t>”? </a:t>
            </a:r>
            <a:endParaRPr lang="en-GB" dirty="0" smtClean="0"/>
          </a:p>
          <a:p>
            <a:r>
              <a:rPr lang="en-GB" dirty="0" smtClean="0"/>
              <a:t>Why </a:t>
            </a:r>
            <a:r>
              <a:rPr lang="en-GB" dirty="0" smtClean="0"/>
              <a:t>are they used?</a:t>
            </a:r>
          </a:p>
          <a:p>
            <a:r>
              <a:rPr lang="en-GB" dirty="0" smtClean="0"/>
              <a:t>How can they be used in the Hospitality Industry?</a:t>
            </a:r>
          </a:p>
          <a:p>
            <a:r>
              <a:rPr lang="en-GB" dirty="0" smtClean="0"/>
              <a:t>What (specifically) can they be used to evaluate</a:t>
            </a:r>
            <a:r>
              <a:rPr lang="en-GB" dirty="0" smtClean="0"/>
              <a:t>?</a:t>
            </a:r>
          </a:p>
          <a:p>
            <a:r>
              <a:rPr lang="en-GB" dirty="0" smtClean="0"/>
              <a:t>A checklist/system is devised by the business owner/management.</a:t>
            </a:r>
          </a:p>
          <a:p>
            <a:r>
              <a:rPr lang="en-GB" dirty="0" smtClean="0"/>
              <a:t>This is then used by the mystery shopper to guide them during their visit (focussing on particular products/services).</a:t>
            </a:r>
            <a:endParaRPr lang="en-GB" dirty="0"/>
          </a:p>
          <a:p>
            <a:r>
              <a:rPr lang="en-GB" dirty="0" smtClean="0">
                <a:hlinkClick r:id="rId3" action="ppaction://hlinkfile"/>
              </a:rPr>
              <a:t>Example – Thorpe </a:t>
            </a:r>
            <a:r>
              <a:rPr lang="en-GB" dirty="0" smtClean="0">
                <a:hlinkClick r:id="rId3" action="ppaction://hlinkfile"/>
              </a:rPr>
              <a:t>Park</a:t>
            </a:r>
            <a:endParaRPr lang="en-GB" dirty="0" smtClean="0"/>
          </a:p>
          <a:p>
            <a:r>
              <a:rPr lang="en-GB" dirty="0" smtClean="0"/>
              <a:t>The mystery shopper then feeds back their findings to the business.</a:t>
            </a:r>
          </a:p>
          <a:p>
            <a:r>
              <a:rPr lang="en-GB" dirty="0" smtClean="0"/>
              <a:t>How is this information used?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0584" y="412207"/>
            <a:ext cx="193357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46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D1 – The process you need to follow: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Stage 1 – Choose the Hospitality Business you will evaluate.</a:t>
            </a:r>
          </a:p>
          <a:p>
            <a:endParaRPr lang="en-GB" dirty="0"/>
          </a:p>
          <a:p>
            <a:r>
              <a:rPr lang="en-GB" dirty="0" smtClean="0"/>
              <a:t>Stage 2 – Prepare your mystery shopper system.</a:t>
            </a:r>
          </a:p>
          <a:p>
            <a:endParaRPr lang="en-GB" dirty="0"/>
          </a:p>
          <a:p>
            <a:r>
              <a:rPr lang="en-GB" dirty="0" smtClean="0"/>
              <a:t>Stage 3 – Undertake your mystery shopper visit.</a:t>
            </a:r>
          </a:p>
          <a:p>
            <a:endParaRPr lang="en-GB" dirty="0"/>
          </a:p>
          <a:p>
            <a:r>
              <a:rPr lang="en-GB" dirty="0" smtClean="0"/>
              <a:t>Stage 4 – Record/Analyse the results of your visit using the system.</a:t>
            </a:r>
          </a:p>
          <a:p>
            <a:endParaRPr lang="en-GB" dirty="0"/>
          </a:p>
          <a:p>
            <a:r>
              <a:rPr lang="en-GB" dirty="0" smtClean="0"/>
              <a:t>Stage 5 – Write up the report (highlighting +/- and recommendations for improvement).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7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CLASS ACTIVITY</a:t>
            </a:r>
            <a:r>
              <a:rPr lang="en-GB" dirty="0" smtClean="0"/>
              <a:t>:  </a:t>
            </a:r>
            <a:r>
              <a:rPr lang="en-GB" sz="3600" u="sng" dirty="0" err="1">
                <a:latin typeface="Chiller"/>
                <a:ea typeface="Calibri"/>
                <a:cs typeface="Times New Roman"/>
              </a:rPr>
              <a:t>Godcoll</a:t>
            </a:r>
            <a:r>
              <a:rPr lang="en-GB" sz="3600" u="sng" dirty="0">
                <a:latin typeface="Chiller"/>
                <a:ea typeface="Calibri"/>
                <a:cs typeface="Times New Roman"/>
              </a:rPr>
              <a:t> Leisure Mysteries Incorporated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groups of 2 or 3, </a:t>
            </a:r>
            <a:r>
              <a:rPr lang="en-GB" dirty="0" smtClean="0">
                <a:hlinkClick r:id="rId2" action="ppaction://hlinkfile"/>
              </a:rPr>
              <a:t>devise customer service evaluation criteria</a:t>
            </a:r>
            <a:r>
              <a:rPr lang="en-GB" dirty="0" smtClean="0"/>
              <a:t> for your designated College area.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Make sure you have a clear objective for your visit (e.g. enquiry, purchase).</a:t>
            </a:r>
          </a:p>
          <a:p>
            <a:endParaRPr lang="en-GB" dirty="0"/>
          </a:p>
          <a:p>
            <a:r>
              <a:rPr lang="en-GB" dirty="0" smtClean="0"/>
              <a:t>Undertake a brief “mystery shopper“ visit to the area that allows you to evaluate the service you experience.</a:t>
            </a:r>
          </a:p>
          <a:p>
            <a:endParaRPr lang="en-GB" dirty="0"/>
          </a:p>
          <a:p>
            <a:r>
              <a:rPr lang="en-GB" dirty="0" smtClean="0"/>
              <a:t>Summarise your findings and feedback to the group.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4331" y="713581"/>
            <a:ext cx="6286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95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200" dirty="0"/>
              <a:t>Group Feedback – College Mystery Shoppers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163648"/>
              </p:ext>
            </p:extLst>
          </p:nvPr>
        </p:nvGraphicFramePr>
        <p:xfrm>
          <a:off x="476923" y="1116106"/>
          <a:ext cx="11049330" cy="561794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39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4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98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8099">
                <a:tc>
                  <a:txBody>
                    <a:bodyPr/>
                    <a:lstStyle/>
                    <a:p>
                      <a:r>
                        <a:rPr lang="en-GB" dirty="0" smtClean="0"/>
                        <a:t>Area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        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Improvements?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407">
                <a:tc>
                  <a:txBody>
                    <a:bodyPr/>
                    <a:lstStyle/>
                    <a:p>
                      <a:r>
                        <a:rPr lang="en-GB" dirty="0" smtClean="0"/>
                        <a:t>Security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</a:p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407">
                <a:tc>
                  <a:txBody>
                    <a:bodyPr/>
                    <a:lstStyle/>
                    <a:p>
                      <a:r>
                        <a:rPr lang="en-GB" dirty="0" smtClean="0"/>
                        <a:t>Library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</a:p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407">
                <a:tc>
                  <a:txBody>
                    <a:bodyPr/>
                    <a:lstStyle/>
                    <a:p>
                      <a:r>
                        <a:rPr lang="en-GB" dirty="0" smtClean="0"/>
                        <a:t>Student Reception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</a:p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407"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r>
                        <a:rPr lang="en-GB" baseline="0" dirty="0" smtClean="0"/>
                        <a:t> Reception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</a:p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407">
                <a:tc>
                  <a:txBody>
                    <a:bodyPr/>
                    <a:lstStyle/>
                    <a:p>
                      <a:r>
                        <a:rPr lang="en-GB" dirty="0" smtClean="0"/>
                        <a:t>Canteen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</a:p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1407">
                <a:tc>
                  <a:txBody>
                    <a:bodyPr/>
                    <a:lstStyle/>
                    <a:p>
                      <a:r>
                        <a:rPr lang="en-GB" dirty="0" smtClean="0"/>
                        <a:t>Costa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</a:p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1407">
                <a:tc>
                  <a:txBody>
                    <a:bodyPr/>
                    <a:lstStyle/>
                    <a:p>
                      <a:r>
                        <a:rPr lang="en-GB" smtClean="0"/>
                        <a:t>Starbucks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</a:p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387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50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Mystery Shopping </a:t>
            </a:r>
            <a:r>
              <a:rPr lang="en-GB" u="sng" dirty="0" smtClean="0"/>
              <a:t>Process Reflection: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worked well?</a:t>
            </a:r>
          </a:p>
          <a:p>
            <a:endParaRPr lang="en-GB" dirty="0"/>
          </a:p>
          <a:p>
            <a:r>
              <a:rPr lang="en-GB" dirty="0" smtClean="0"/>
              <a:t>What didn’t work well?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7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957" y="353093"/>
            <a:ext cx="10515600" cy="1325563"/>
          </a:xfrm>
        </p:spPr>
        <p:txBody>
          <a:bodyPr/>
          <a:lstStyle/>
          <a:p>
            <a:r>
              <a:rPr lang="en-GB" b="1" u="sng" dirty="0" smtClean="0"/>
              <a:t>D1 </a:t>
            </a:r>
            <a:r>
              <a:rPr lang="en-GB" b="1" u="sng" dirty="0" smtClean="0"/>
              <a:t>Process - Recap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957" y="1503947"/>
            <a:ext cx="11044989" cy="52698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/>
              <a:t>Stage 1 – Choose the Hospitality Business you will evaluate.</a:t>
            </a:r>
          </a:p>
          <a:p>
            <a:pPr marL="0" indent="0">
              <a:buNone/>
            </a:pPr>
            <a:r>
              <a:rPr lang="en-GB" dirty="0" smtClean="0"/>
              <a:t>This should be accessible – somewhere close by or that you will be visiting over the summer during a holiday, at an event or for a meal/drink perhaps.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Stage 2 - </a:t>
            </a:r>
            <a:r>
              <a:rPr lang="en-GB" u="sng" dirty="0"/>
              <a:t>Prepare your mystery shopper system.</a:t>
            </a:r>
          </a:p>
          <a:p>
            <a:pPr marL="0" indent="0">
              <a:buNone/>
            </a:pPr>
            <a:r>
              <a:rPr lang="en-GB" dirty="0" smtClean="0"/>
              <a:t>Devise </a:t>
            </a:r>
            <a:r>
              <a:rPr lang="en-GB" dirty="0"/>
              <a:t>a </a:t>
            </a:r>
            <a:r>
              <a:rPr lang="en-GB" u="sng" dirty="0">
                <a:solidFill>
                  <a:srgbClr val="FF0000"/>
                </a:solidFill>
              </a:rPr>
              <a:t>mystery shopper </a:t>
            </a:r>
            <a:r>
              <a:rPr lang="en-GB" dirty="0"/>
              <a:t>“system”, that enables you to collect information and assess the staff (enabling you to identify strengths and areas for improvement) for your report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Your system should focus on:</a:t>
            </a:r>
          </a:p>
          <a:p>
            <a:pPr>
              <a:buFontTx/>
              <a:buChar char="-"/>
            </a:pPr>
            <a:r>
              <a:rPr lang="en-GB" dirty="0"/>
              <a:t>Communication: face-to-face (verbal/non-verbal), telephone, written etc</a:t>
            </a:r>
            <a:r>
              <a:rPr lang="en-GB" dirty="0" smtClean="0"/>
              <a:t>.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Presentation: Personal presentation of staff, presentation of the environment</a:t>
            </a:r>
            <a:r>
              <a:rPr lang="en-GB" dirty="0" smtClean="0"/>
              <a:t>.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Teamwork: Identify staff teams within the organisation and the importance/effectiveness of these.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Look back at your task 1/2/3/4 work to get ideas of what to observe/evaluate.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15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D1 – </a:t>
            </a:r>
            <a:r>
              <a:rPr lang="en-GB" b="1" u="sng" dirty="0" smtClean="0"/>
              <a:t>Process Recap continued…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709"/>
            <a:ext cx="10928684" cy="47917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u="sng" dirty="0">
                <a:solidFill>
                  <a:prstClr val="black"/>
                </a:solidFill>
              </a:rPr>
              <a:t>Stage 3 – Undertake your mystery shopper visit.</a:t>
            </a:r>
          </a:p>
          <a:p>
            <a:pPr>
              <a:buFontTx/>
              <a:buChar char="-"/>
            </a:pPr>
            <a:r>
              <a:rPr lang="en-GB" dirty="0" smtClean="0"/>
              <a:t>You </a:t>
            </a:r>
            <a:r>
              <a:rPr lang="en-GB" dirty="0"/>
              <a:t>are required to undertake a mystery shopper visit to a chosen organisation, to experience and observe (first-hand) relevant customer service delivery from their staff</a:t>
            </a:r>
            <a:r>
              <a:rPr lang="en-GB" dirty="0" smtClean="0"/>
              <a:t>. Choose an appropriate time/day.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You could also evaluate any communication used before the visit during phone calls or via the website/e-mail (during booking perhaps?).</a:t>
            </a:r>
            <a:endParaRPr lang="en-GB" dirty="0"/>
          </a:p>
          <a:p>
            <a:pPr marL="0" lvl="0" indent="0">
              <a:buNone/>
            </a:pPr>
            <a:endParaRPr lang="en-GB" sz="42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u="sng" dirty="0" smtClean="0">
                <a:solidFill>
                  <a:prstClr val="black"/>
                </a:solidFill>
              </a:rPr>
              <a:t>Stage </a:t>
            </a:r>
            <a:r>
              <a:rPr lang="en-GB" u="sng" dirty="0">
                <a:solidFill>
                  <a:prstClr val="black"/>
                </a:solidFill>
              </a:rPr>
              <a:t>4 – </a:t>
            </a:r>
            <a:r>
              <a:rPr lang="en-GB" u="sng" dirty="0" smtClean="0">
                <a:solidFill>
                  <a:prstClr val="black"/>
                </a:solidFill>
              </a:rPr>
              <a:t>Record/Analyse </a:t>
            </a:r>
            <a:r>
              <a:rPr lang="en-GB" u="sng" dirty="0">
                <a:solidFill>
                  <a:prstClr val="black"/>
                </a:solidFill>
              </a:rPr>
              <a:t>the results of your visit using the system.</a:t>
            </a:r>
          </a:p>
          <a:p>
            <a:pPr marL="0" indent="0">
              <a:buNone/>
            </a:pPr>
            <a:r>
              <a:rPr lang="en-GB" dirty="0" smtClean="0"/>
              <a:t>Complete the tables etc. for your system: Scores, Observations/comments etc.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7683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723</Words>
  <Application>Microsoft Office PowerPoint</Application>
  <PresentationFormat>Widescreen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Chiller</vt:lpstr>
      <vt:lpstr>Times New Roman</vt:lpstr>
      <vt:lpstr>Office Theme</vt:lpstr>
      <vt:lpstr>3.1 Task 5</vt:lpstr>
      <vt:lpstr>Task 5 (D1): Proposing Improvements to communication, presentation and teamwork </vt:lpstr>
      <vt:lpstr>MYSTERY SHOPPERING</vt:lpstr>
      <vt:lpstr>D1 – The process you need to follow:</vt:lpstr>
      <vt:lpstr>CLASS ACTIVITY:  Godcoll Leisure Mysteries Incorporated</vt:lpstr>
      <vt:lpstr>Group Feedback – College Mystery Shoppers</vt:lpstr>
      <vt:lpstr>Mystery Shopping Process Reflection:</vt:lpstr>
      <vt:lpstr>D1 Process - Recap</vt:lpstr>
      <vt:lpstr>D1 – Process Recap continued…</vt:lpstr>
      <vt:lpstr>D1 – Process Recap continued…</vt:lpstr>
      <vt:lpstr>M1 &amp; D1 Deadline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Task 5</dc:title>
  <dc:creator>James Shepherd</dc:creator>
  <cp:lastModifiedBy>James Shepherd</cp:lastModifiedBy>
  <cp:revision>25</cp:revision>
  <dcterms:created xsi:type="dcterms:W3CDTF">2019-05-14T08:05:20Z</dcterms:created>
  <dcterms:modified xsi:type="dcterms:W3CDTF">2021-07-02T09:07:49Z</dcterms:modified>
</cp:coreProperties>
</file>