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62" d="100"/>
          <a:sy n="62" d="100"/>
        </p:scale>
        <p:origin x="7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71F1-D731-404B-9A3A-7BBB177609D1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D412-9FDD-4A88-8305-60D449480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00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71F1-D731-404B-9A3A-7BBB177609D1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D412-9FDD-4A88-8305-60D449480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113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71F1-D731-404B-9A3A-7BBB177609D1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D412-9FDD-4A88-8305-60D449480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08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71F1-D731-404B-9A3A-7BBB177609D1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D412-9FDD-4A88-8305-60D449480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29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71F1-D731-404B-9A3A-7BBB177609D1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D412-9FDD-4A88-8305-60D449480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05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71F1-D731-404B-9A3A-7BBB177609D1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D412-9FDD-4A88-8305-60D449480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587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71F1-D731-404B-9A3A-7BBB177609D1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D412-9FDD-4A88-8305-60D449480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5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71F1-D731-404B-9A3A-7BBB177609D1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D412-9FDD-4A88-8305-60D449480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12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71F1-D731-404B-9A3A-7BBB177609D1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D412-9FDD-4A88-8305-60D449480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25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71F1-D731-404B-9A3A-7BBB177609D1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D412-9FDD-4A88-8305-60D449480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023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71F1-D731-404B-9A3A-7BBB177609D1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6D412-9FDD-4A88-8305-60D449480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6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271F1-D731-404B-9A3A-7BBB177609D1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6D412-9FDD-4A88-8305-60D449480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45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Exam feedback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How did it go? </a:t>
            </a:r>
          </a:p>
          <a:p>
            <a:endParaRPr lang="en-GB" dirty="0"/>
          </a:p>
          <a:p>
            <a:r>
              <a:rPr lang="en-GB" dirty="0" smtClean="0"/>
              <a:t>Section A seemed ideal. </a:t>
            </a:r>
          </a:p>
          <a:p>
            <a:r>
              <a:rPr lang="en-GB" dirty="0" smtClean="0"/>
              <a:t>Section B (The Archers) not great, but hopefully the 12 mark question was ok. </a:t>
            </a:r>
          </a:p>
          <a:p>
            <a:r>
              <a:rPr lang="en-GB" dirty="0" smtClean="0"/>
              <a:t>Section B (The Sun) little tricky. Websites might have thrown people but it’s the same audience (C2DE, Conservative, Right-Wing) and the same sort of content. </a:t>
            </a:r>
          </a:p>
          <a:p>
            <a:r>
              <a:rPr lang="en-GB" dirty="0" smtClean="0"/>
              <a:t>Last Question, hopefully you referred to Uses and Gratifications, or Passive and Active Audiences.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3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Music Videos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Revision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992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>
          <a:xfrm>
            <a:off x="4827173" y="2940126"/>
            <a:ext cx="2723006" cy="11635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What is a Music Video? </a:t>
            </a:r>
            <a:endParaRPr lang="en-GB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5083444" y="3192650"/>
            <a:ext cx="3084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smtClean="0"/>
              <a:t>Codes and Conventions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788258" y="1690688"/>
            <a:ext cx="25909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Music videos usually</a:t>
            </a:r>
          </a:p>
          <a:p>
            <a:r>
              <a:rPr lang="en-GB" dirty="0" smtClean="0"/>
              <a:t>Feature the band or artist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205993" y="2851688"/>
            <a:ext cx="26233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artist is presented </a:t>
            </a:r>
          </a:p>
          <a:p>
            <a:r>
              <a:rPr lang="en-GB" dirty="0"/>
              <a:t>p</a:t>
            </a:r>
            <a:r>
              <a:rPr lang="en-GB" dirty="0" smtClean="0"/>
              <a:t>ositively to help increase</a:t>
            </a:r>
          </a:p>
          <a:p>
            <a:r>
              <a:rPr lang="en-GB" dirty="0"/>
              <a:t>t</a:t>
            </a:r>
            <a:r>
              <a:rPr lang="en-GB" dirty="0" smtClean="0"/>
              <a:t>heir star persona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857641" y="4386020"/>
            <a:ext cx="3040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Performance videos show</a:t>
            </a:r>
          </a:p>
          <a:p>
            <a:r>
              <a:rPr lang="en-GB" dirty="0"/>
              <a:t>t</a:t>
            </a:r>
            <a:r>
              <a:rPr lang="en-GB" dirty="0" smtClean="0"/>
              <a:t>he artist performing the song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884920" y="5288703"/>
            <a:ext cx="34812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Narrative videos tell a story</a:t>
            </a:r>
          </a:p>
          <a:p>
            <a:r>
              <a:rPr lang="en-GB" dirty="0"/>
              <a:t>w</a:t>
            </a:r>
            <a:r>
              <a:rPr lang="en-GB" dirty="0" smtClean="0"/>
              <a:t>hich may or may not relate to the</a:t>
            </a:r>
          </a:p>
          <a:p>
            <a:r>
              <a:rPr lang="en-GB" dirty="0"/>
              <a:t>s</a:t>
            </a:r>
            <a:r>
              <a:rPr lang="en-GB" dirty="0" smtClean="0"/>
              <a:t>ong lyrics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4731520"/>
            <a:ext cx="41958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Music videos are designed to sell the song,</a:t>
            </a:r>
          </a:p>
          <a:p>
            <a:r>
              <a:rPr lang="en-GB" dirty="0"/>
              <a:t>t</a:t>
            </a:r>
            <a:r>
              <a:rPr lang="en-GB" dirty="0" smtClean="0"/>
              <a:t>hrough engaging and entertaining </a:t>
            </a:r>
          </a:p>
          <a:p>
            <a:r>
              <a:rPr lang="en-GB" dirty="0"/>
              <a:t>t</a:t>
            </a:r>
            <a:r>
              <a:rPr lang="en-GB" dirty="0" smtClean="0"/>
              <a:t>he audience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441342" y="2337019"/>
            <a:ext cx="30142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Iconography includes close-up</a:t>
            </a:r>
          </a:p>
          <a:p>
            <a:r>
              <a:rPr lang="en-GB" dirty="0"/>
              <a:t>i</a:t>
            </a:r>
            <a:r>
              <a:rPr lang="en-GB" dirty="0" smtClean="0"/>
              <a:t>mages of the artist and their</a:t>
            </a:r>
          </a:p>
          <a:p>
            <a:r>
              <a:rPr lang="en-GB" dirty="0" smtClean="0"/>
              <a:t>“trademark” look 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812899" y="2310753"/>
            <a:ext cx="418454" cy="784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4" idx="6"/>
          </p:cNvCxnSpPr>
          <p:nvPr/>
        </p:nvCxnSpPr>
        <p:spPr>
          <a:xfrm flipV="1">
            <a:off x="7550179" y="3310394"/>
            <a:ext cx="1500831" cy="211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924761" y="3953577"/>
            <a:ext cx="646956" cy="559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858359" y="3951017"/>
            <a:ext cx="68746" cy="876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4530385" y="3678727"/>
            <a:ext cx="660635" cy="644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4455565" y="2546319"/>
            <a:ext cx="908221" cy="537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6625524" y="1395340"/>
            <a:ext cx="2898183" cy="12463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4620576" y="4988921"/>
            <a:ext cx="3745553" cy="157379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8999292" y="2667083"/>
            <a:ext cx="2898183" cy="12463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7631720" y="4024959"/>
            <a:ext cx="3480565" cy="13697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363663" y="4504041"/>
            <a:ext cx="4670429" cy="12463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1141539" y="1914029"/>
            <a:ext cx="3314026" cy="17646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815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err="1" smtClean="0"/>
              <a:t>Propp’s</a:t>
            </a:r>
            <a:r>
              <a:rPr lang="en-GB" b="1" u="sng" dirty="0" smtClean="0"/>
              <a:t> Narrative Theory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7837"/>
            <a:ext cx="10785529" cy="4999092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This applies most easily to narrative music videos such as Roar and perhaps Rio. </a:t>
            </a:r>
          </a:p>
          <a:p>
            <a:r>
              <a:rPr lang="en-GB" dirty="0" smtClean="0"/>
              <a:t>All narratives are similar</a:t>
            </a:r>
          </a:p>
          <a:p>
            <a:r>
              <a:rPr lang="en-GB" dirty="0" smtClean="0"/>
              <a:t>There are recognisable character types in most narratives</a:t>
            </a:r>
          </a:p>
          <a:p>
            <a:r>
              <a:rPr lang="en-GB" dirty="0" smtClean="0"/>
              <a:t>The character types:</a:t>
            </a:r>
          </a:p>
          <a:p>
            <a:pPr>
              <a:buFontTx/>
              <a:buChar char="-"/>
            </a:pPr>
            <a:r>
              <a:rPr lang="en-GB" dirty="0" smtClean="0"/>
              <a:t>The Hero – the main character who is on the side of moral good</a:t>
            </a:r>
          </a:p>
          <a:p>
            <a:pPr>
              <a:buFontTx/>
              <a:buChar char="-"/>
            </a:pPr>
            <a:r>
              <a:rPr lang="en-GB" dirty="0" smtClean="0"/>
              <a:t>The villain – is usually evil, tries to stop the hero from reaching their goal</a:t>
            </a:r>
          </a:p>
          <a:p>
            <a:pPr>
              <a:buFontTx/>
              <a:buChar char="-"/>
            </a:pPr>
            <a:r>
              <a:rPr lang="en-GB" dirty="0" smtClean="0"/>
              <a:t>The Princess – The prize that the hero will win if they are successful </a:t>
            </a:r>
          </a:p>
          <a:p>
            <a:pPr>
              <a:buFontTx/>
              <a:buChar char="-"/>
            </a:pPr>
            <a:r>
              <a:rPr lang="en-GB" dirty="0" smtClean="0"/>
              <a:t>The Princess’ Father – The person who is in charge of awarding the prize</a:t>
            </a:r>
          </a:p>
          <a:p>
            <a:pPr>
              <a:buFontTx/>
              <a:buChar char="-"/>
            </a:pPr>
            <a:r>
              <a:rPr lang="en-GB" dirty="0" smtClean="0"/>
              <a:t>The False Hero – Seems as if they are on the side of good and helping, but turns out to be evil </a:t>
            </a:r>
          </a:p>
          <a:p>
            <a:pPr>
              <a:buFontTx/>
              <a:buChar char="-"/>
            </a:pPr>
            <a:r>
              <a:rPr lang="en-GB" dirty="0" smtClean="0"/>
              <a:t>The Dispatcher – Who sends the hero on their quest/mission</a:t>
            </a:r>
          </a:p>
          <a:p>
            <a:pPr>
              <a:buFontTx/>
              <a:buChar char="-"/>
            </a:pPr>
            <a:r>
              <a:rPr lang="en-GB" dirty="0" smtClean="0"/>
              <a:t>The </a:t>
            </a:r>
            <a:r>
              <a:rPr lang="en-GB" dirty="0" err="1" smtClean="0"/>
              <a:t>Doner</a:t>
            </a:r>
            <a:r>
              <a:rPr lang="en-GB" dirty="0"/>
              <a:t> </a:t>
            </a:r>
            <a:r>
              <a:rPr lang="en-GB" dirty="0" smtClean="0"/>
              <a:t>– Gives something to the hero to help with the quest/mission</a:t>
            </a:r>
          </a:p>
          <a:p>
            <a:pPr>
              <a:buFontTx/>
              <a:buChar char="-"/>
            </a:pPr>
            <a:r>
              <a:rPr lang="en-GB" dirty="0" smtClean="0"/>
              <a:t>The Helper – may act as a sidekick or support he hero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69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err="1" smtClean="0"/>
              <a:t>Todorov’s</a:t>
            </a:r>
            <a:r>
              <a:rPr lang="en-GB" b="1" u="sng" dirty="0" smtClean="0"/>
              <a:t> narrative Theory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3336"/>
            <a:ext cx="10515600" cy="4673627"/>
          </a:xfrm>
        </p:spPr>
        <p:txBody>
          <a:bodyPr/>
          <a:lstStyle/>
          <a:p>
            <a:r>
              <a:rPr lang="en-GB" dirty="0" smtClean="0"/>
              <a:t>All narratives are similar </a:t>
            </a:r>
          </a:p>
          <a:p>
            <a:r>
              <a:rPr lang="en-GB" dirty="0" smtClean="0"/>
              <a:t>There is a similar structure to most narratives</a:t>
            </a:r>
          </a:p>
          <a:p>
            <a:r>
              <a:rPr lang="en-GB" dirty="0" smtClean="0"/>
              <a:t>The Structure: </a:t>
            </a:r>
          </a:p>
          <a:p>
            <a:pPr>
              <a:buFontTx/>
              <a:buChar char="-"/>
            </a:pPr>
            <a:r>
              <a:rPr lang="en-GB" dirty="0" smtClean="0"/>
              <a:t>Equilibrium </a:t>
            </a:r>
          </a:p>
          <a:p>
            <a:pPr>
              <a:buFontTx/>
              <a:buChar char="-"/>
            </a:pPr>
            <a:r>
              <a:rPr lang="en-GB" dirty="0" smtClean="0"/>
              <a:t>Disruption</a:t>
            </a:r>
          </a:p>
          <a:p>
            <a:pPr>
              <a:buFontTx/>
              <a:buChar char="-"/>
            </a:pPr>
            <a:r>
              <a:rPr lang="en-GB" dirty="0" smtClean="0"/>
              <a:t>Resolution</a:t>
            </a:r>
          </a:p>
          <a:p>
            <a:pPr>
              <a:buFontTx/>
              <a:buChar char="-"/>
            </a:pPr>
            <a:r>
              <a:rPr lang="en-GB" dirty="0" smtClean="0"/>
              <a:t>New Equilibrium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61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Intertextuality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Intertextuality is where one media product refers to other media products.</a:t>
            </a:r>
          </a:p>
          <a:p>
            <a:r>
              <a:rPr lang="en-GB" dirty="0" smtClean="0"/>
              <a:t>Intertextuality can add meaning to a text. Audiences take pleasure in recognising intertextuality. </a:t>
            </a:r>
          </a:p>
          <a:p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Roar: setting and costume refer to ‘Tarzan’ and ‘ Indiana Jones’. </a:t>
            </a:r>
          </a:p>
          <a:p>
            <a:pPr>
              <a:buFontTx/>
              <a:buChar char="-"/>
            </a:pPr>
            <a:r>
              <a:rPr lang="en-GB" dirty="0" smtClean="0"/>
              <a:t>Uptown Funk: title refers to Billie Joel’s song Uptown Girl </a:t>
            </a:r>
          </a:p>
          <a:p>
            <a:pPr>
              <a:buFontTx/>
              <a:buChar char="-"/>
            </a:pPr>
            <a:r>
              <a:rPr lang="en-GB" dirty="0" smtClean="0"/>
              <a:t>Rio: the shot of the woman walking out of the water references the Bond film Dr No.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945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86172" y="1472331"/>
            <a:ext cx="2710912" cy="51454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Settings and locations. These are varied and are chosen to relate to the song itself or to the performer e.g. Rio on a tropical beach</a:t>
            </a:r>
          </a:p>
          <a:p>
            <a:endParaRPr lang="en-GB" sz="16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Costumes and make up help to construct and convey the star’s image and look, such as Mars’ sunglasses and ring</a:t>
            </a:r>
          </a:p>
          <a:p>
            <a:endParaRPr lang="en-GB" sz="16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Props such as the man’s phone in Roar are used to help create character or progress the narrative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847094" y="1487834"/>
            <a:ext cx="2745784" cy="514543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Singing and music, which is the focus of the video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Diegetic sounds relating to the images in the video, such as the tiger roaring in Perry’s video.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Non-diegetic sound and music which may include the song itself if the band/artist are not shown performing 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642888" y="1487835"/>
            <a:ext cx="2572719" cy="514543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Camera shots such as close-ups, mid-shots, long shots and establishing shots;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Camera movements such as tracking, which is used to track the woman walking in Uptown Funk, to make the scene more dynamic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Editing between shots; in music videos continuity editing is generally used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u="sng" dirty="0" smtClean="0"/>
              <a:t>Analysing Media Language in Music Videos </a:t>
            </a:r>
            <a:endParaRPr lang="en-GB" sz="40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421035" y="1690688"/>
            <a:ext cx="54244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V</a:t>
            </a:r>
          </a:p>
          <a:p>
            <a:r>
              <a:rPr lang="en-GB" b="1" dirty="0" smtClean="0"/>
              <a:t>I</a:t>
            </a:r>
          </a:p>
          <a:p>
            <a:r>
              <a:rPr lang="en-GB" b="1" dirty="0" smtClean="0"/>
              <a:t>S </a:t>
            </a:r>
          </a:p>
          <a:p>
            <a:r>
              <a:rPr lang="en-GB" b="1" dirty="0" smtClean="0"/>
              <a:t>U </a:t>
            </a:r>
          </a:p>
          <a:p>
            <a:r>
              <a:rPr lang="en-GB" b="1" dirty="0" smtClean="0"/>
              <a:t>A</a:t>
            </a:r>
          </a:p>
          <a:p>
            <a:r>
              <a:rPr lang="en-GB" b="1" dirty="0" smtClean="0"/>
              <a:t>L </a:t>
            </a:r>
          </a:p>
          <a:p>
            <a:endParaRPr lang="en-GB" b="1" dirty="0"/>
          </a:p>
          <a:p>
            <a:r>
              <a:rPr lang="en-GB" b="1" dirty="0" smtClean="0"/>
              <a:t>C</a:t>
            </a:r>
          </a:p>
          <a:p>
            <a:r>
              <a:rPr lang="en-GB" b="1" dirty="0" smtClean="0"/>
              <a:t>O</a:t>
            </a:r>
          </a:p>
          <a:p>
            <a:r>
              <a:rPr lang="en-GB" b="1" dirty="0" smtClean="0"/>
              <a:t>D</a:t>
            </a:r>
          </a:p>
          <a:p>
            <a:r>
              <a:rPr lang="en-GB" b="1" dirty="0" smtClean="0"/>
              <a:t>E</a:t>
            </a:r>
          </a:p>
          <a:p>
            <a:r>
              <a:rPr lang="en-GB" b="1" dirty="0"/>
              <a:t>S</a:t>
            </a:r>
            <a:endParaRPr lang="en-GB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304653" y="1690688"/>
            <a:ext cx="5424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</a:t>
            </a:r>
          </a:p>
          <a:p>
            <a:r>
              <a:rPr lang="en-GB" b="1" dirty="0" smtClean="0"/>
              <a:t>U</a:t>
            </a:r>
          </a:p>
          <a:p>
            <a:r>
              <a:rPr lang="en-GB" b="1" dirty="0" smtClean="0"/>
              <a:t>D</a:t>
            </a:r>
          </a:p>
          <a:p>
            <a:r>
              <a:rPr lang="en-GB" b="1" dirty="0" smtClean="0"/>
              <a:t>I</a:t>
            </a:r>
          </a:p>
          <a:p>
            <a:r>
              <a:rPr lang="en-GB" b="1" dirty="0" smtClean="0"/>
              <a:t>T</a:t>
            </a:r>
          </a:p>
          <a:p>
            <a:r>
              <a:rPr lang="en-GB" b="1" dirty="0" smtClean="0"/>
              <a:t>O</a:t>
            </a:r>
          </a:p>
          <a:p>
            <a:r>
              <a:rPr lang="en-GB" b="1" dirty="0" smtClean="0"/>
              <a:t>R</a:t>
            </a:r>
          </a:p>
          <a:p>
            <a:r>
              <a:rPr lang="en-GB" b="1" dirty="0"/>
              <a:t>Y</a:t>
            </a:r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C</a:t>
            </a:r>
          </a:p>
          <a:p>
            <a:r>
              <a:rPr lang="en-GB" b="1" dirty="0" smtClean="0"/>
              <a:t>O</a:t>
            </a:r>
          </a:p>
          <a:p>
            <a:r>
              <a:rPr lang="en-GB" b="1" dirty="0" smtClean="0"/>
              <a:t>D</a:t>
            </a:r>
          </a:p>
          <a:p>
            <a:r>
              <a:rPr lang="en-GB" b="1" dirty="0" smtClean="0"/>
              <a:t>E</a:t>
            </a:r>
          </a:p>
          <a:p>
            <a:r>
              <a:rPr lang="en-GB" b="1" dirty="0"/>
              <a:t>S</a:t>
            </a:r>
            <a:endParaRPr lang="en-GB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135319" y="1690688"/>
            <a:ext cx="54244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</a:t>
            </a:r>
          </a:p>
          <a:p>
            <a:r>
              <a:rPr lang="en-GB" b="1" dirty="0" smtClean="0"/>
              <a:t>E</a:t>
            </a:r>
          </a:p>
          <a:p>
            <a:r>
              <a:rPr lang="en-GB" b="1" dirty="0" smtClean="0"/>
              <a:t>C</a:t>
            </a:r>
          </a:p>
          <a:p>
            <a:r>
              <a:rPr lang="en-GB" b="1" dirty="0" smtClean="0"/>
              <a:t>H</a:t>
            </a:r>
          </a:p>
          <a:p>
            <a:r>
              <a:rPr lang="en-GB" b="1" dirty="0" smtClean="0"/>
              <a:t>N</a:t>
            </a:r>
          </a:p>
          <a:p>
            <a:r>
              <a:rPr lang="en-GB" b="1" dirty="0" smtClean="0"/>
              <a:t>I</a:t>
            </a:r>
          </a:p>
          <a:p>
            <a:r>
              <a:rPr lang="en-GB" b="1" dirty="0" smtClean="0"/>
              <a:t>C</a:t>
            </a:r>
          </a:p>
          <a:p>
            <a:r>
              <a:rPr lang="en-GB" b="1" dirty="0" smtClean="0"/>
              <a:t>A</a:t>
            </a:r>
          </a:p>
          <a:p>
            <a:r>
              <a:rPr lang="en-GB" b="1" dirty="0"/>
              <a:t>L</a:t>
            </a:r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C</a:t>
            </a:r>
          </a:p>
          <a:p>
            <a:r>
              <a:rPr lang="en-GB" b="1" dirty="0" smtClean="0"/>
              <a:t>O</a:t>
            </a:r>
          </a:p>
          <a:p>
            <a:r>
              <a:rPr lang="en-GB" b="1" dirty="0" smtClean="0"/>
              <a:t>D</a:t>
            </a:r>
          </a:p>
          <a:p>
            <a:r>
              <a:rPr lang="en-GB" b="1" dirty="0" smtClean="0"/>
              <a:t>E</a:t>
            </a:r>
          </a:p>
          <a:p>
            <a:r>
              <a:rPr lang="en-GB" b="1" dirty="0"/>
              <a:t>S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400801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Online Media Products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This includes the website and the social media presence of the artist, such as </a:t>
            </a:r>
            <a:r>
              <a:rPr lang="en-GB" dirty="0" err="1" smtClean="0"/>
              <a:t>facebook</a:t>
            </a:r>
            <a:r>
              <a:rPr lang="en-GB" dirty="0" smtClean="0"/>
              <a:t>, twitter, Instagram </a:t>
            </a:r>
            <a:r>
              <a:rPr lang="en-GB" dirty="0" err="1" smtClean="0"/>
              <a:t>etc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Analysing media language in online media: Websites</a:t>
            </a:r>
          </a:p>
          <a:p>
            <a:r>
              <a:rPr lang="en-GB" dirty="0" smtClean="0"/>
              <a:t>The home page usually features a main image of the star/band which enhances their persona and links to other products such as the latest album or tour</a:t>
            </a:r>
          </a:p>
          <a:p>
            <a:r>
              <a:rPr lang="en-GB" dirty="0" smtClean="0"/>
              <a:t>Topical material will be included such as announcements of album releases or tour dates etc. </a:t>
            </a:r>
          </a:p>
          <a:p>
            <a:r>
              <a:rPr lang="en-GB" dirty="0" smtClean="0"/>
              <a:t>There will be links to music videos and social media</a:t>
            </a:r>
          </a:p>
          <a:p>
            <a:r>
              <a:rPr lang="en-GB" dirty="0" smtClean="0"/>
              <a:t>There will be links to merchandise and music sales</a:t>
            </a:r>
          </a:p>
          <a:p>
            <a:r>
              <a:rPr lang="en-GB" dirty="0" smtClean="0"/>
              <a:t>There will be ways for audiences to engage with the star, usually through social 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24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Online Media Products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Analysing media language in online media</a:t>
            </a:r>
            <a:r>
              <a:rPr lang="en-GB" dirty="0" smtClean="0"/>
              <a:t>:</a:t>
            </a:r>
          </a:p>
          <a:p>
            <a:r>
              <a:rPr lang="en-GB" dirty="0" smtClean="0"/>
              <a:t>The social media is designed to further enhance the star persona and brand image of the star/brand</a:t>
            </a:r>
          </a:p>
          <a:p>
            <a:r>
              <a:rPr lang="en-GB" dirty="0" smtClean="0"/>
              <a:t>Images will be chosen which convey how attractive or approachable the star is</a:t>
            </a:r>
          </a:p>
          <a:p>
            <a:r>
              <a:rPr lang="en-GB" dirty="0" smtClean="0"/>
              <a:t>Colours, fonts and content are all selected to help market the star/band, and will be consistent across the star/band’s online presence</a:t>
            </a:r>
          </a:p>
          <a:p>
            <a:r>
              <a:rPr lang="en-GB" dirty="0" smtClean="0"/>
              <a:t>The language used will often be informal, to convey that it is the ‘real voice’ of the star</a:t>
            </a:r>
          </a:p>
          <a:p>
            <a:r>
              <a:rPr lang="en-GB" dirty="0" smtClean="0"/>
              <a:t>The star/band may reply to/comment on the posts of audience members</a:t>
            </a:r>
          </a:p>
          <a:p>
            <a:r>
              <a:rPr lang="en-GB" dirty="0" smtClean="0"/>
              <a:t>There may be links to other ways of interacting with the star/band or to the website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01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838</Words>
  <Application>Microsoft Office PowerPoint</Application>
  <PresentationFormat>Widescreen</PresentationFormat>
  <Paragraphs>126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Exam feedback</vt:lpstr>
      <vt:lpstr>Music Videos  Revision</vt:lpstr>
      <vt:lpstr>What is a Music Video? </vt:lpstr>
      <vt:lpstr>Propp’s Narrative Theory</vt:lpstr>
      <vt:lpstr>Todorov’s narrative Theory</vt:lpstr>
      <vt:lpstr>Intertextuality</vt:lpstr>
      <vt:lpstr>Analysing Media Language in Music Videos </vt:lpstr>
      <vt:lpstr>Online Media Products</vt:lpstr>
      <vt:lpstr>Online Media Products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 Videos  Revision</dc:title>
  <dc:creator>Matt Toogood</dc:creator>
  <cp:lastModifiedBy>Matt Toogood</cp:lastModifiedBy>
  <cp:revision>11</cp:revision>
  <dcterms:created xsi:type="dcterms:W3CDTF">2019-06-03T13:11:07Z</dcterms:created>
  <dcterms:modified xsi:type="dcterms:W3CDTF">2019-06-04T11:03:22Z</dcterms:modified>
</cp:coreProperties>
</file>