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9"/>
  </p:notesMasterIdLst>
  <p:sldIdLst>
    <p:sldId id="267" r:id="rId5"/>
    <p:sldId id="291" r:id="rId6"/>
    <p:sldId id="292" r:id="rId7"/>
    <p:sldId id="28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020" autoAdjust="0"/>
    <p:restoredTop sz="84776" autoAdjust="0"/>
  </p:normalViewPr>
  <p:slideViewPr>
    <p:cSldViewPr>
      <p:cViewPr varScale="1">
        <p:scale>
          <a:sx n="97" d="100"/>
          <a:sy n="97" d="100"/>
        </p:scale>
        <p:origin x="162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851DB-3926-47A2-85AF-44ABFAFB6E3B}" type="datetimeFigureOut">
              <a:rPr lang="en-GB" smtClean="0"/>
              <a:t>18/06/2019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6F72C-FEB6-43E1-BCEE-B3C2A3A4185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4524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047CB7-B07E-4B80-B863-03C0695411BE}" type="datetimeFigureOut">
              <a:rPr lang="en-GB" smtClean="0"/>
              <a:t>18/06/2019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18/06/2019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18/06/2019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18/06/2019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18/06/2019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18/06/2019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18/06/2019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18/06/2019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18/06/2019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A047CB7-B07E-4B80-B863-03C0695411BE}" type="datetimeFigureOut">
              <a:rPr lang="en-GB" smtClean="0"/>
              <a:t>18/06/2019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047CB7-B07E-4B80-B863-03C0695411BE}" type="datetimeFigureOut">
              <a:rPr lang="en-GB" smtClean="0"/>
              <a:t>18/06/2019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047CB7-B07E-4B80-B863-03C0695411BE}" type="datetimeFigureOut">
              <a:rPr lang="en-GB" smtClean="0"/>
              <a:t>18/06/2019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16024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solidFill>
                  <a:srgbClr val="00B050"/>
                </a:solidFill>
              </a:rPr>
              <a:t>UNIT 1Introduction to Business</a:t>
            </a:r>
            <a:br>
              <a:rPr lang="en-GB" dirty="0">
                <a:solidFill>
                  <a:srgbClr val="00B050"/>
                </a:solidFill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68962"/>
            <a:ext cx="7772400" cy="1742350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Learning Aim B Consider How Market Research Helps a Business to Understand the Market</a:t>
            </a:r>
          </a:p>
          <a:p>
            <a:pPr algn="l"/>
            <a:r>
              <a:rPr lang="en-GB" sz="2800" b="1" dirty="0" smtClean="0">
                <a:solidFill>
                  <a:schemeClr val="accent4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Effectiveness of Market Research Methods D2</a:t>
            </a:r>
            <a:endParaRPr lang="en-GB" sz="2800" b="1" dirty="0">
              <a:solidFill>
                <a:schemeClr val="accent4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  <a:p>
            <a:pPr algn="l"/>
            <a:endParaRPr lang="en-GB" sz="2800" b="1" dirty="0"/>
          </a:p>
        </p:txBody>
      </p:sp>
      <p:pic>
        <p:nvPicPr>
          <p:cNvPr id="1026" name="Picture 2" descr="C:\Users\Marion\AppData\Local\Microsoft\Windows\Temporary Internet Files\Content.IE5\M37FW2EL\MC9003113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1914525"/>
            <a:ext cx="1822450" cy="141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163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4D4201-8154-4EFA-93A0-6FC4D0EC3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/>
          <a:lstStyle/>
          <a:p>
            <a:r>
              <a:rPr lang="en-GB" dirty="0" smtClean="0"/>
              <a:t>You need to come to a </a:t>
            </a:r>
            <a:r>
              <a:rPr lang="en-GB" dirty="0"/>
              <a:t>conclusion of how effective you think the use of different market research methods has been in helping the business develop its marketing plans.</a:t>
            </a:r>
            <a:endParaRPr lang="en-GB" dirty="0">
              <a:effectLst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59C95A1-4DD6-41CB-88FC-51FA231E3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accent4"/>
                </a:solidFill>
              </a:rPr>
              <a:t>Assess Effectiveness of Research Methods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182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GB" dirty="0" smtClean="0"/>
              <a:t>You need to </a:t>
            </a:r>
            <a:r>
              <a:rPr lang="en-GB" sz="2800" b="1" dirty="0" smtClean="0"/>
              <a:t>assess</a:t>
            </a:r>
            <a:r>
              <a:rPr lang="en-GB" sz="2800" dirty="0" smtClean="0"/>
              <a:t> </a:t>
            </a:r>
            <a:r>
              <a:rPr lang="en-GB" sz="2800" dirty="0"/>
              <a:t>the </a:t>
            </a:r>
            <a:r>
              <a:rPr lang="en-GB" sz="2800" b="1" dirty="0"/>
              <a:t>effectiveness </a:t>
            </a:r>
            <a:r>
              <a:rPr lang="en-GB" sz="2800" dirty="0"/>
              <a:t>of the market research methods used by a selected business to gather </a:t>
            </a:r>
            <a:r>
              <a:rPr lang="en-GB" sz="2800" b="1" dirty="0"/>
              <a:t>sufficient </a:t>
            </a:r>
            <a:r>
              <a:rPr lang="en-GB" sz="2800" dirty="0"/>
              <a:t>information on its market</a:t>
            </a:r>
            <a:r>
              <a:rPr lang="en-GB" sz="2800" dirty="0" smtClean="0"/>
              <a:t>.</a:t>
            </a:r>
          </a:p>
          <a:p>
            <a:pPr marL="109728" indent="0">
              <a:buNone/>
            </a:pPr>
            <a:r>
              <a:rPr lang="en-GB" sz="2800" dirty="0" smtClean="0"/>
              <a:t>You need to give careful consideration to all factors of the businesses primary &amp; secondary research methods and arrive at a conclusion, supported by your research findings, in how effective your business has been in gathering sufficient information on its market.</a:t>
            </a:r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>
                <a:solidFill>
                  <a:schemeClr val="accent4"/>
                </a:solidFill>
              </a:rPr>
              <a:t>Assess Effectiveness of Research Methods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795963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2283FB-AA6F-4AC9-9EFD-A93F3CB5E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GB" sz="2800" dirty="0"/>
          </a:p>
          <a:p>
            <a:pPr marL="109728" indent="0">
              <a:buNone/>
            </a:pPr>
            <a:r>
              <a:rPr lang="en-GB" sz="3200" dirty="0" smtClean="0"/>
              <a:t>2B.D2 Assess the effectiveness of the </a:t>
            </a:r>
            <a:r>
              <a:rPr lang="en-GB" sz="3200" dirty="0"/>
              <a:t>market research methods used by a selected business to gather </a:t>
            </a:r>
            <a:r>
              <a:rPr lang="en-GB" sz="3200" dirty="0" smtClean="0"/>
              <a:t>sufficient information </a:t>
            </a:r>
            <a:r>
              <a:rPr lang="en-GB" sz="3200" dirty="0"/>
              <a:t>on its market.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D59AAB-330D-4786-8D38-4B7AC411C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                 </a:t>
            </a:r>
            <a:r>
              <a:rPr lang="en-GB" dirty="0" smtClean="0">
                <a:solidFill>
                  <a:schemeClr val="accent1"/>
                </a:solidFill>
              </a:rPr>
              <a:t>2B.D2</a:t>
            </a:r>
            <a:endParaRPr lang="en-GB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8668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85C942-C503-49F8-819C-E0AF30C6340E}">
  <ds:schemaRefs>
    <ds:schemaRef ds:uri="http://purl.org/dc/dcmitype/"/>
    <ds:schemaRef ds:uri="http://schemas.microsoft.com/sharepoint/v3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4880BD0-6C1B-414A-A0AE-4E1B462E4D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832E71-8402-4940-9E7C-8E2E16A317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762</TotalTime>
  <Words>156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Lucida Sans Unicode</vt:lpstr>
      <vt:lpstr>Verdana</vt:lpstr>
      <vt:lpstr>Wingdings 2</vt:lpstr>
      <vt:lpstr>Wingdings 3</vt:lpstr>
      <vt:lpstr>Concourse</vt:lpstr>
      <vt:lpstr>UNIT 1Introduction to Business </vt:lpstr>
      <vt:lpstr>Assess Effectiveness of Research Methods</vt:lpstr>
      <vt:lpstr>Assess Effectiveness of Research Methods</vt:lpstr>
      <vt:lpstr>                 2B.D2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</dc:title>
  <dc:creator>Marion Garrick</dc:creator>
  <cp:lastModifiedBy>Marion Sawyer</cp:lastModifiedBy>
  <cp:revision>90</cp:revision>
  <dcterms:created xsi:type="dcterms:W3CDTF">2013-06-13T15:11:49Z</dcterms:created>
  <dcterms:modified xsi:type="dcterms:W3CDTF">2019-06-18T10:27:49Z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