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3649" r:id="rId3"/>
    <p:sldMasterId id="2147483650" r:id="rId4"/>
    <p:sldMasterId id="2147483651" r:id="rId5"/>
    <p:sldMasterId id="2147483652" r:id="rId6"/>
    <p:sldMasterId id="2147483653" r:id="rId7"/>
    <p:sldMasterId id="2147483654" r:id="rId8"/>
    <p:sldMasterId id="2147483655" r:id="rId9"/>
    <p:sldMasterId id="2147483656" r:id="rId10"/>
    <p:sldMasterId id="2147483657" r:id="rId11"/>
    <p:sldMasterId id="2147483658" r:id="rId12"/>
    <p:sldMasterId id="2147483659" r:id="rId13"/>
    <p:sldMasterId id="2147483660" r:id="rId14"/>
    <p:sldMasterId id="2147483661" r:id="rId15"/>
    <p:sldMasterId id="2147483662" r:id="rId16"/>
    <p:sldMasterId id="2147483663" r:id="rId17"/>
    <p:sldMasterId id="2147483664" r:id="rId18"/>
  </p:sldMasterIdLst>
  <p:notesMasterIdLst>
    <p:notesMasterId r:id="rId51"/>
  </p:notesMasterIdLst>
  <p:sldIdLst>
    <p:sldId id="256" r:id="rId19"/>
    <p:sldId id="259" r:id="rId20"/>
    <p:sldId id="289" r:id="rId21"/>
    <p:sldId id="290" r:id="rId22"/>
    <p:sldId id="291" r:id="rId23"/>
    <p:sldId id="292" r:id="rId24"/>
    <p:sldId id="293" r:id="rId25"/>
    <p:sldId id="269" r:id="rId26"/>
    <p:sldId id="270" r:id="rId27"/>
    <p:sldId id="271" r:id="rId28"/>
    <p:sldId id="258" r:id="rId29"/>
    <p:sldId id="272" r:id="rId30"/>
    <p:sldId id="296" r:id="rId31"/>
    <p:sldId id="294" r:id="rId32"/>
    <p:sldId id="295" r:id="rId33"/>
    <p:sldId id="262" r:id="rId34"/>
    <p:sldId id="279" r:id="rId35"/>
    <p:sldId id="280" r:id="rId36"/>
    <p:sldId id="281" r:id="rId37"/>
    <p:sldId id="288" r:id="rId38"/>
    <p:sldId id="264" r:id="rId39"/>
    <p:sldId id="267" r:id="rId40"/>
    <p:sldId id="263" r:id="rId41"/>
    <p:sldId id="274" r:id="rId42"/>
    <p:sldId id="275" r:id="rId43"/>
    <p:sldId id="266" r:id="rId44"/>
    <p:sldId id="300" r:id="rId45"/>
    <p:sldId id="273" r:id="rId46"/>
    <p:sldId id="299" r:id="rId47"/>
    <p:sldId id="265" r:id="rId48"/>
    <p:sldId id="287" r:id="rId49"/>
    <p:sldId id="297" r:id="rId50"/>
  </p:sldIdLst>
  <p:sldSz cx="13004800" cy="9753600"/>
  <p:notesSz cx="6858000" cy="9144000"/>
  <p:defaultTextStyle>
    <a:defPPr>
      <a:defRPr lang="en-US"/>
    </a:defPPr>
    <a:lvl1pPr algn="l" rtl="0" eaLnBrk="0" fontAlgn="base" hangingPunct="0">
      <a:spcBef>
        <a:spcPct val="0"/>
      </a:spcBef>
      <a:spcAft>
        <a:spcPct val="0"/>
      </a:spcAft>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1pPr>
    <a:lvl2pPr marL="457200" algn="l" rtl="0" eaLnBrk="0" fontAlgn="base" hangingPunct="0">
      <a:spcBef>
        <a:spcPct val="0"/>
      </a:spcBef>
      <a:spcAft>
        <a:spcPct val="0"/>
      </a:spcAft>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2pPr>
    <a:lvl3pPr marL="914400" algn="l" rtl="0" eaLnBrk="0" fontAlgn="base" hangingPunct="0">
      <a:spcBef>
        <a:spcPct val="0"/>
      </a:spcBef>
      <a:spcAft>
        <a:spcPct val="0"/>
      </a:spcAft>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3pPr>
    <a:lvl4pPr marL="1371600" algn="l" rtl="0" eaLnBrk="0" fontAlgn="base" hangingPunct="0">
      <a:spcBef>
        <a:spcPct val="0"/>
      </a:spcBef>
      <a:spcAft>
        <a:spcPct val="0"/>
      </a:spcAft>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4pPr>
    <a:lvl5pPr marL="1828800" algn="l" rtl="0" eaLnBrk="0" fontAlgn="base" hangingPunct="0">
      <a:spcBef>
        <a:spcPct val="0"/>
      </a:spcBef>
      <a:spcAft>
        <a:spcPct val="0"/>
      </a:spcAft>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5pPr>
    <a:lvl6pPr marL="2286000" algn="l" defTabSz="914400" rtl="0" eaLnBrk="1" latinLnBrk="0" hangingPunct="1">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6pPr>
    <a:lvl7pPr marL="2743200" algn="l" defTabSz="914400" rtl="0" eaLnBrk="1" latinLnBrk="0" hangingPunct="1">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7pPr>
    <a:lvl8pPr marL="3200400" algn="l" defTabSz="914400" rtl="0" eaLnBrk="1" latinLnBrk="0" hangingPunct="1">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8pPr>
    <a:lvl9pPr marL="3657600" algn="l" defTabSz="914400" rtl="0" eaLnBrk="1" latinLnBrk="0" hangingPunct="1">
      <a:defRPr sz="2400" kern="1200">
        <a:solidFill>
          <a:srgbClr val="FFFFFF"/>
        </a:solidFill>
        <a:latin typeface="Arial" panose="020B0604020202020204" pitchFamily="34" charset="0"/>
        <a:ea typeface="ヒラギノ角ゴ ProN W3"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67" y="45"/>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11.xml"/><Relationship Id="rId11" Type="http://schemas.openxmlformats.org/officeDocument/2006/relationships/slideMaster" Target="slideMasters/slideMaster10.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viewProps" Target="viewProps.xml"/><Relationship Id="rId5" Type="http://schemas.openxmlformats.org/officeDocument/2006/relationships/slideMaster" Target="slideMasters/slideMaster4.xml"/><Relationship Id="rId10" Type="http://schemas.openxmlformats.org/officeDocument/2006/relationships/slideMaster" Target="slideMasters/slideMaster9.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7.xml"/><Relationship Id="rId51"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Master" Target="slideMasters/slideMaster14.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ヒラギノ角ゴ ProN W3" charset="0"/>
                <a:cs typeface="ヒラギノ角ゴ ProN W3" charset="0"/>
                <a:sym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5C9DB67-F298-4105-B90B-08374A650DF7}" type="datetimeFigureOut">
              <a:rPr lang="en-US" altLang="en-US"/>
              <a:pPr>
                <a:defRPr/>
              </a:pPr>
              <a:t>2/22/2022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ヒラギノ角ゴ ProN W3" charset="0"/>
                <a:cs typeface="ヒラギノ角ゴ ProN W3" charset="0"/>
                <a:sym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9A7908B-6020-4A50-AC6D-53F3E0E71A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4BB8AE-FA69-4277-B251-CF8C420FF5B0}" type="slidenum">
              <a:rPr lang="en-US" altLang="en-US">
                <a:solidFill>
                  <a:srgbClr val="FFFFFF"/>
                </a:solidFill>
                <a:latin typeface="Arial" panose="020B0604020202020204" pitchFamily="34" charset="0"/>
                <a:ea typeface="ヒラギノ角ゴ ProN W3" charset="-128"/>
              </a:rPr>
              <a:pPr>
                <a:spcBef>
                  <a:spcPct val="0"/>
                </a:spcBef>
              </a:pPr>
              <a:t>25</a:t>
            </a:fld>
            <a:endParaRPr lang="en-US" altLang="en-US">
              <a:solidFill>
                <a:srgbClr val="FFFFFF"/>
              </a:solidFill>
              <a:latin typeface="Arial" panose="020B0604020202020204" pitchFamily="34" charset="0"/>
              <a:ea typeface="ヒラギノ角ゴ ProN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AFD32DA8-F258-41BF-A727-57D28E8103F7}" type="slidenum">
              <a:rPr lang="en-US" altLang="en-US"/>
              <a:pPr>
                <a:defRPr/>
              </a:pPr>
              <a:t>‹#›</a:t>
            </a:fld>
            <a:endParaRPr lang="en-US" altLang="en-US"/>
          </a:p>
        </p:txBody>
      </p:sp>
    </p:spTree>
    <p:extLst>
      <p:ext uri="{BB962C8B-B14F-4D97-AF65-F5344CB8AC3E}">
        <p14:creationId xmlns:p14="http://schemas.microsoft.com/office/powerpoint/2010/main" val="41306188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6973F43D-1C8C-44BC-B9D7-E8ACBF5A0FDF}" type="slidenum">
              <a:rPr lang="en-US" altLang="en-US"/>
              <a:pPr>
                <a:defRPr/>
              </a:pPr>
              <a:t>‹#›</a:t>
            </a:fld>
            <a:endParaRPr lang="en-US" altLang="en-US"/>
          </a:p>
        </p:txBody>
      </p:sp>
    </p:spTree>
    <p:extLst>
      <p:ext uri="{BB962C8B-B14F-4D97-AF65-F5344CB8AC3E}">
        <p14:creationId xmlns:p14="http://schemas.microsoft.com/office/powerpoint/2010/main" val="108302500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9643889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88635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4874811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6449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236223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477564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866377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64907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32422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678546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15827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650" y="0"/>
            <a:ext cx="2762250" cy="975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77900" y="0"/>
            <a:ext cx="813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7D45A296-AD32-4015-9999-8E96CE51E3B5}" type="slidenum">
              <a:rPr lang="en-US" altLang="en-US"/>
              <a:pPr>
                <a:defRPr/>
              </a:pPr>
              <a:t>‹#›</a:t>
            </a:fld>
            <a:endParaRPr lang="en-US" altLang="en-US"/>
          </a:p>
        </p:txBody>
      </p:sp>
    </p:spTree>
    <p:extLst>
      <p:ext uri="{BB962C8B-B14F-4D97-AF65-F5344CB8AC3E}">
        <p14:creationId xmlns:p14="http://schemas.microsoft.com/office/powerpoint/2010/main" val="249073682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929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1409700"/>
            <a:ext cx="4248150" cy="6692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356677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4993571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564386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7604753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044493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411260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30271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88837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174065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18334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66FA4610-E454-47C4-9DBD-4C1305E8AACF}" type="slidenum">
              <a:rPr lang="en-US" altLang="en-US"/>
              <a:pPr>
                <a:defRPr/>
              </a:pPr>
              <a:t>‹#›</a:t>
            </a:fld>
            <a:endParaRPr lang="en-US" altLang="en-US"/>
          </a:p>
        </p:txBody>
      </p:sp>
    </p:spTree>
    <p:extLst>
      <p:ext uri="{BB962C8B-B14F-4D97-AF65-F5344CB8AC3E}">
        <p14:creationId xmlns:p14="http://schemas.microsoft.com/office/powerpoint/2010/main" val="346311003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022764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068679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3227432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408399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2806103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1270000" y="1270000"/>
            <a:ext cx="5162550" cy="722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4950" y="1270000"/>
            <a:ext cx="5162550" cy="722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859177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157026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97487669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32336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78586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9F71A0A9-A245-40DB-99D5-47D6E4EE50C9}" type="slidenum">
              <a:rPr lang="en-US" altLang="en-US"/>
              <a:pPr>
                <a:defRPr/>
              </a:pPr>
              <a:t>‹#›</a:t>
            </a:fld>
            <a:endParaRPr lang="en-US" altLang="en-US"/>
          </a:p>
        </p:txBody>
      </p:sp>
    </p:spTree>
    <p:extLst>
      <p:ext uri="{BB962C8B-B14F-4D97-AF65-F5344CB8AC3E}">
        <p14:creationId xmlns:p14="http://schemas.microsoft.com/office/powerpoint/2010/main" val="96037627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588830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792612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057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390525"/>
            <a:ext cx="8624888" cy="8105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978746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502669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315046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406434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6715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245976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03207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936105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7873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CE6632D-5704-4162-B33C-74A5B417968F}" type="slidenum">
              <a:rPr lang="en-US" altLang="en-US"/>
              <a:pPr>
                <a:defRPr/>
              </a:pPr>
              <a:t>‹#›</a:t>
            </a:fld>
            <a:endParaRPr lang="en-US" altLang="en-US"/>
          </a:p>
        </p:txBody>
      </p:sp>
    </p:spTree>
    <p:extLst>
      <p:ext uri="{BB962C8B-B14F-4D97-AF65-F5344CB8AC3E}">
        <p14:creationId xmlns:p14="http://schemas.microsoft.com/office/powerpoint/2010/main" val="57395102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434060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249091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916180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8125" y="254000"/>
            <a:ext cx="2619375" cy="8242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705725" cy="824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69127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5026309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869179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7431258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51625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4950" y="2768600"/>
            <a:ext cx="51625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166881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553029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89493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77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F7A170C5-A1C7-4770-8AE6-20BDE6C81C87}" type="slidenum">
              <a:rPr lang="en-US" altLang="en-US"/>
              <a:pPr>
                <a:defRPr/>
              </a:pPr>
              <a:t>‹#›</a:t>
            </a:fld>
            <a:endParaRPr lang="en-US" altLang="en-US"/>
          </a:p>
        </p:txBody>
      </p:sp>
    </p:spTree>
    <p:extLst>
      <p:ext uri="{BB962C8B-B14F-4D97-AF65-F5344CB8AC3E}">
        <p14:creationId xmlns:p14="http://schemas.microsoft.com/office/powerpoint/2010/main" val="424310369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41444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731197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191595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844467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8125" y="254000"/>
            <a:ext cx="2619375" cy="8242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705725" cy="824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02115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2263814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100992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386694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772400" y="2768600"/>
            <a:ext cx="19113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836150" y="2768600"/>
            <a:ext cx="19113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107336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790805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ABB693FA-6CBF-4F7C-9D70-A8F9806F7870}" type="slidenum">
              <a:rPr lang="en-US" altLang="en-US"/>
              <a:pPr>
                <a:defRPr/>
              </a:pPr>
              <a:t>‹#›</a:t>
            </a:fld>
            <a:endParaRPr lang="en-US" altLang="en-US"/>
          </a:p>
        </p:txBody>
      </p:sp>
    </p:spTree>
    <p:extLst>
      <p:ext uri="{BB962C8B-B14F-4D97-AF65-F5344CB8AC3E}">
        <p14:creationId xmlns:p14="http://schemas.microsoft.com/office/powerpoint/2010/main" val="141842168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849567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01232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803814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467805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379959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8125" y="254000"/>
            <a:ext cx="2619375" cy="8242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705725" cy="824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159579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03554558"/>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05808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640739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6715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1876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C000595C-182B-400F-9AEB-1CBA134A492E}" type="slidenum">
              <a:rPr lang="en-US" altLang="en-US"/>
              <a:pPr>
                <a:defRPr/>
              </a:pPr>
              <a:t>‹#›</a:t>
            </a:fld>
            <a:endParaRPr lang="en-US" altLang="en-US"/>
          </a:p>
        </p:txBody>
      </p:sp>
    </p:spTree>
    <p:extLst>
      <p:ext uri="{BB962C8B-B14F-4D97-AF65-F5344CB8AC3E}">
        <p14:creationId xmlns:p14="http://schemas.microsoft.com/office/powerpoint/2010/main" val="635904985"/>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159909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001129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71568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9809593"/>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4070169"/>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1136088"/>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8125" y="254000"/>
            <a:ext cx="2619375" cy="8242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705725" cy="824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567452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1908658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174549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88767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4536DA7-95A3-4AA6-87EB-C16BAA4A1FEF}" type="slidenum">
              <a:rPr lang="en-US" altLang="en-US"/>
              <a:pPr>
                <a:defRPr/>
              </a:pPr>
              <a:t>‹#›</a:t>
            </a:fld>
            <a:endParaRPr lang="en-US" altLang="en-US"/>
          </a:p>
        </p:txBody>
      </p:sp>
    </p:spTree>
    <p:extLst>
      <p:ext uri="{BB962C8B-B14F-4D97-AF65-F5344CB8AC3E}">
        <p14:creationId xmlns:p14="http://schemas.microsoft.com/office/powerpoint/2010/main" val="346887526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51625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4950" y="2768600"/>
            <a:ext cx="51625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771864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600601"/>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3022518"/>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600401"/>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903482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9306338"/>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0021610"/>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8125" y="254000"/>
            <a:ext cx="2619375" cy="8242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705725" cy="824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90415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D534E4C-0E12-4848-9885-AC3D0D006F80}" type="slidenum">
              <a:rPr lang="en-US" altLang="en-US"/>
              <a:pPr>
                <a:defRPr/>
              </a:pPr>
              <a:t>‹#›</a:t>
            </a:fld>
            <a:endParaRPr lang="en-US" altLang="en-US"/>
          </a:p>
        </p:txBody>
      </p:sp>
    </p:spTree>
    <p:extLst>
      <p:ext uri="{BB962C8B-B14F-4D97-AF65-F5344CB8AC3E}">
        <p14:creationId xmlns:p14="http://schemas.microsoft.com/office/powerpoint/2010/main" val="24806726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8A413E3-F11B-4A68-9FA4-8A8FA0814422}" type="slidenum">
              <a:rPr lang="en-US" altLang="en-US"/>
              <a:pPr>
                <a:defRPr/>
              </a:pPr>
              <a:t>‹#›</a:t>
            </a:fld>
            <a:endParaRPr lang="en-US" altLang="en-US"/>
          </a:p>
        </p:txBody>
      </p:sp>
    </p:spTree>
    <p:extLst>
      <p:ext uri="{BB962C8B-B14F-4D97-AF65-F5344CB8AC3E}">
        <p14:creationId xmlns:p14="http://schemas.microsoft.com/office/powerpoint/2010/main" val="289227713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Arial"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C22D1C0-32C6-475F-A81F-EEC9446BC072}" type="slidenum">
              <a:rPr lang="en-US" altLang="en-US"/>
              <a:pPr>
                <a:defRPr/>
              </a:pPr>
              <a:t>‹#›</a:t>
            </a:fld>
            <a:endParaRPr lang="en-US" altLang="en-US"/>
          </a:p>
        </p:txBody>
      </p:sp>
    </p:spTree>
    <p:extLst>
      <p:ext uri="{BB962C8B-B14F-4D97-AF65-F5344CB8AC3E}">
        <p14:creationId xmlns:p14="http://schemas.microsoft.com/office/powerpoint/2010/main" val="4057236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2B58A16-8AD3-4DC6-81CB-44A99957EEA4}" type="slidenum">
              <a:rPr lang="en-US" altLang="en-US"/>
              <a:pPr>
                <a:defRPr/>
              </a:pPr>
              <a:t>‹#›</a:t>
            </a:fld>
            <a:endParaRPr lang="en-US" altLang="en-US"/>
          </a:p>
        </p:txBody>
      </p:sp>
    </p:spTree>
    <p:extLst>
      <p:ext uri="{BB962C8B-B14F-4D97-AF65-F5344CB8AC3E}">
        <p14:creationId xmlns:p14="http://schemas.microsoft.com/office/powerpoint/2010/main" val="198290169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34938"/>
            <a:ext cx="2927350" cy="96186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134938"/>
            <a:ext cx="8629650" cy="961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251338E5-35A4-4F5E-A3B1-6749A67B5399}" type="slidenum">
              <a:rPr lang="en-US" altLang="en-US"/>
              <a:pPr>
                <a:defRPr/>
              </a:pPr>
              <a:t>‹#›</a:t>
            </a:fld>
            <a:endParaRPr lang="en-US" altLang="en-US"/>
          </a:p>
        </p:txBody>
      </p:sp>
    </p:spTree>
    <p:extLst>
      <p:ext uri="{BB962C8B-B14F-4D97-AF65-F5344CB8AC3E}">
        <p14:creationId xmlns:p14="http://schemas.microsoft.com/office/powerpoint/2010/main" val="23932857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8852898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15329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746251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12154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80502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0782014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0193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8A33728-A8E2-41C6-A110-A2207AA4D69B}" type="slidenum">
              <a:rPr lang="en-US" altLang="en-US"/>
              <a:pPr>
                <a:defRPr/>
              </a:pPr>
              <a:t>‹#›</a:t>
            </a:fld>
            <a:endParaRPr lang="en-US" altLang="en-US"/>
          </a:p>
        </p:txBody>
      </p:sp>
    </p:spTree>
    <p:extLst>
      <p:ext uri="{BB962C8B-B14F-4D97-AF65-F5344CB8AC3E}">
        <p14:creationId xmlns:p14="http://schemas.microsoft.com/office/powerpoint/2010/main" val="149582025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454095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91486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063389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04459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8354660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588538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56494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973230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91177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73111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55800" y="5524500"/>
            <a:ext cx="4476750" cy="422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4950" y="5524500"/>
            <a:ext cx="4476750" cy="422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2497C40E-185E-420B-9228-F8449A6CF6F1}" type="slidenum">
              <a:rPr lang="en-US" altLang="en-US"/>
              <a:pPr>
                <a:defRPr/>
              </a:pPr>
              <a:t>‹#›</a:t>
            </a:fld>
            <a:endParaRPr lang="en-US" altLang="en-US"/>
          </a:p>
        </p:txBody>
      </p:sp>
    </p:spTree>
    <p:extLst>
      <p:ext uri="{BB962C8B-B14F-4D97-AF65-F5344CB8AC3E}">
        <p14:creationId xmlns:p14="http://schemas.microsoft.com/office/powerpoint/2010/main" val="35446413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06001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128616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Arial"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717494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07856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340792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8930326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57777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69436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973120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99633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F1DF2CFB-B0B1-4D94-9A30-9E99B787081A}" type="slidenum">
              <a:rPr lang="en-US" altLang="en-US"/>
              <a:pPr>
                <a:defRPr/>
              </a:pPr>
              <a:t>‹#›</a:t>
            </a:fld>
            <a:endParaRPr lang="en-US" altLang="en-US"/>
          </a:p>
        </p:txBody>
      </p:sp>
    </p:spTree>
    <p:extLst>
      <p:ext uri="{BB962C8B-B14F-4D97-AF65-F5344CB8AC3E}">
        <p14:creationId xmlns:p14="http://schemas.microsoft.com/office/powerpoint/2010/main" val="205089598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8512947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6850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981737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6890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066895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479555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1127176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601048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9759084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5016500"/>
            <a:ext cx="516255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4950" y="5016500"/>
            <a:ext cx="516255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5410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43245DD3-EA71-4CE1-922C-B23096DB07FE}" type="slidenum">
              <a:rPr lang="en-US" altLang="en-US"/>
              <a:pPr>
                <a:defRPr/>
              </a:pPr>
              <a:t>‹#›</a:t>
            </a:fld>
            <a:endParaRPr lang="en-US" altLang="en-US"/>
          </a:p>
        </p:txBody>
      </p:sp>
    </p:spTree>
    <p:extLst>
      <p:ext uri="{BB962C8B-B14F-4D97-AF65-F5344CB8AC3E}">
        <p14:creationId xmlns:p14="http://schemas.microsoft.com/office/powerpoint/2010/main" val="105413015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58726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4348410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94196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237939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698380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016268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8125" y="1638300"/>
            <a:ext cx="2619375" cy="452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1638300"/>
            <a:ext cx="7705725"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578014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8279030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267402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378529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7BF7B236-D02A-45D6-BDB8-7D6A02333F5C}" type="slidenum">
              <a:rPr lang="en-US" altLang="en-US"/>
              <a:pPr>
                <a:defRPr/>
              </a:pPr>
              <a:t>‹#›</a:t>
            </a:fld>
            <a:endParaRPr lang="en-US" altLang="en-US"/>
          </a:p>
        </p:txBody>
      </p:sp>
    </p:spTree>
    <p:extLst>
      <p:ext uri="{BB962C8B-B14F-4D97-AF65-F5344CB8AC3E}">
        <p14:creationId xmlns:p14="http://schemas.microsoft.com/office/powerpoint/2010/main" val="161675697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086592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99216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1101744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68891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967013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942616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230807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8040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804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70322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9382589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157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541C5BA-0F3C-4912-BFEA-843581F32ED3}" type="slidenum">
              <a:rPr lang="en-US" altLang="en-US"/>
              <a:pPr>
                <a:defRPr/>
              </a:pPr>
              <a:t>‹#›</a:t>
            </a:fld>
            <a:endParaRPr lang="en-US" altLang="en-US"/>
          </a:p>
        </p:txBody>
      </p:sp>
    </p:spTree>
    <p:extLst>
      <p:ext uri="{BB962C8B-B14F-4D97-AF65-F5344CB8AC3E}">
        <p14:creationId xmlns:p14="http://schemas.microsoft.com/office/powerpoint/2010/main" val="160062213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202768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46556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35079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281799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48872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404573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321724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04191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8040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804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054191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796036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Arial"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816A03B-BDE2-4981-9509-5C644A73F0F0}" type="slidenum">
              <a:rPr lang="en-US" altLang="en-US"/>
              <a:pPr>
                <a:defRPr/>
              </a:pPr>
              <a:t>‹#›</a:t>
            </a:fld>
            <a:endParaRPr lang="en-US" altLang="en-US"/>
          </a:p>
        </p:txBody>
      </p:sp>
    </p:spTree>
    <p:extLst>
      <p:ext uri="{BB962C8B-B14F-4D97-AF65-F5344CB8AC3E}">
        <p14:creationId xmlns:p14="http://schemas.microsoft.com/office/powerpoint/2010/main" val="87940409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249034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4972119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6449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3569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43822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314094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38246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487387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375081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037894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929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1409700"/>
            <a:ext cx="4248150" cy="6692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72524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77900" y="0"/>
            <a:ext cx="110490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99" bIns="50800" numCol="1" anchor="b" anchorCtr="0" compatLnSpc="1">
            <a:prstTxWarp prst="textNoShape">
              <a:avLst/>
            </a:prstTxWarp>
          </a:bodyPr>
          <a:lstStyle/>
          <a:p>
            <a:pPr lvl="0"/>
            <a:r>
              <a:rPr lang="en-US" altLang="en-US">
                <a:sym typeface="Arial" charset="0"/>
              </a:rPr>
              <a:t>Click to edit Master title style</a:t>
            </a:r>
          </a:p>
        </p:txBody>
      </p:sp>
      <p:sp>
        <p:nvSpPr>
          <p:cNvPr id="1026" name="Rectangle 2"/>
          <p:cNvSpPr>
            <a:spLocks noGrp="1" noChangeArrowheads="1"/>
          </p:cNvSpPr>
          <p:nvPr>
            <p:ph type="body" idx="1"/>
          </p:nvPr>
        </p:nvSpPr>
        <p:spPr bwMode="auto">
          <a:xfrm>
            <a:off x="1955800" y="5524500"/>
            <a:ext cx="9105900"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99" bIns="50800" numCol="1" anchor="t" anchorCtr="0" compatLnSpc="1">
            <a:prstTxWarp prst="textNoShape">
              <a:avLst/>
            </a:prstTxWarp>
          </a:bodyPr>
          <a:lstStyle/>
          <a:p>
            <a:pPr lvl="0"/>
            <a:r>
              <a:rPr lang="en-US" altLang="en-US">
                <a:sym typeface="Arial" charset="0"/>
              </a:rPr>
              <a:t>Click to edit Master text styles</a:t>
            </a:r>
          </a:p>
          <a:p>
            <a:pPr lvl="1"/>
            <a:r>
              <a:rPr lang="en-US" altLang="en-US">
                <a:sym typeface="Arial" charset="0"/>
              </a:rPr>
              <a:t>Second level</a:t>
            </a:r>
          </a:p>
          <a:p>
            <a:pPr lvl="2"/>
            <a:r>
              <a:rPr lang="en-US" altLang="en-US">
                <a:sym typeface="Arial" charset="0"/>
              </a:rPr>
              <a:t>Third level</a:t>
            </a:r>
          </a:p>
          <a:p>
            <a:pPr lvl="3"/>
            <a:r>
              <a:rPr lang="en-US" altLang="en-US">
                <a:sym typeface="Arial" charset="0"/>
              </a:rPr>
              <a:t>Fourth level</a:t>
            </a:r>
          </a:p>
          <a:p>
            <a:pPr lvl="4"/>
            <a:r>
              <a:rPr lang="en-US" altLang="en-US">
                <a:sym typeface="Arial" charset="0"/>
              </a:rPr>
              <a:t>Fifth level</a:t>
            </a:r>
          </a:p>
        </p:txBody>
      </p:sp>
      <p:sp>
        <p:nvSpPr>
          <p:cNvPr id="1027" name="Text Box 3"/>
          <p:cNvSpPr txBox="1">
            <a:spLocks noGrp="1" noChangeArrowheads="1"/>
          </p:cNvSpPr>
          <p:nvPr>
            <p:ph type="sldNum" sz="quarter" idx="4"/>
          </p:nvPr>
        </p:nvSpPr>
        <p:spPr bwMode="auto">
          <a:xfrm>
            <a:off x="10652125" y="918210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800" smtClean="0">
                <a:solidFill>
                  <a:schemeClr val="tx1"/>
                </a:solidFill>
                <a:effectLst>
                  <a:outerShdw blurRad="38100" dist="38100" dir="2700000" algn="tl">
                    <a:srgbClr val="000000"/>
                  </a:outerShdw>
                </a:effectLst>
                <a:cs typeface="Arial" panose="020B0604020202020204" pitchFamily="34" charset="0"/>
              </a:defRPr>
            </a:lvl1pPr>
          </a:lstStyle>
          <a:p>
            <a:pPr>
              <a:defRPr/>
            </a:pPr>
            <a:fld id="{74845849-8BEF-4E52-B09B-22490F845F18}"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hf hdr="0" ftr="0" dt="0"/>
  <p:txStyles>
    <p:titleStyle>
      <a:lvl1pPr marL="6350" indent="-6350" algn="ctr" rtl="0" eaLnBrk="0" fontAlgn="base" hangingPunct="0">
        <a:spcBef>
          <a:spcPct val="0"/>
        </a:spcBef>
        <a:spcAft>
          <a:spcPct val="0"/>
        </a:spcAft>
        <a:defRPr sz="7600">
          <a:solidFill>
            <a:srgbClr val="CCECFF"/>
          </a:solidFill>
          <a:effectLst>
            <a:outerShdw blurRad="38100" dist="38100" dir="2700000" algn="tl">
              <a:srgbClr val="000000"/>
            </a:outerShdw>
          </a:effectLst>
          <a:latin typeface="+mj-lt"/>
          <a:ea typeface="+mj-ea"/>
          <a:cs typeface="+mj-cs"/>
          <a:sym typeface="Arial" panose="020B0604020202020204" pitchFamily="34" charset="0"/>
        </a:defRPr>
      </a:lvl1pPr>
      <a:lvl2pPr marL="6350" indent="-6350" algn="ctr" rtl="0" eaLnBrk="0" fontAlgn="base" hangingPunct="0">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2pPr>
      <a:lvl3pPr marL="6350" indent="-6350" algn="ctr" rtl="0" eaLnBrk="0" fontAlgn="base" hangingPunct="0">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3pPr>
      <a:lvl4pPr marL="6350" indent="-6350" algn="ctr" rtl="0" eaLnBrk="0" fontAlgn="base" hangingPunct="0">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4pPr>
      <a:lvl5pPr marL="6350" indent="-6350" algn="ctr" rtl="0" eaLnBrk="0" fontAlgn="base" hangingPunct="0">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5pPr>
      <a:lvl6pPr marL="463550" algn="ctr" rtl="0" fontAlgn="base">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20750" algn="ctr" rtl="0" fontAlgn="base">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7950" algn="ctr" rtl="0" fontAlgn="base">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35150" algn="ctr" rtl="0" fontAlgn="base">
        <a:spcBef>
          <a:spcPct val="0"/>
        </a:spcBef>
        <a:spcAft>
          <a:spcPct val="0"/>
        </a:spcAft>
        <a:defRPr sz="76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6350" indent="-6350" algn="ctr" rtl="0" eaLnBrk="0" fontAlgn="base" hangingPunct="0">
        <a:spcBef>
          <a:spcPts val="1100"/>
        </a:spcBef>
        <a:spcAft>
          <a:spcPct val="0"/>
        </a:spcAft>
        <a:defRPr sz="44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1pPr>
      <a:lvl2pPr marL="657225" indent="-200025" algn="ctr" rtl="0" eaLnBrk="0" fontAlgn="base" hangingPunct="0">
        <a:spcBef>
          <a:spcPts val="900"/>
        </a:spcBef>
        <a:spcAft>
          <a:spcPct val="0"/>
        </a:spcAft>
        <a:defRPr sz="38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2pPr>
      <a:lvl3pPr marL="1306513" indent="-392113" algn="ctr" rtl="0" eaLnBrk="0" fontAlgn="base" hangingPunct="0">
        <a:spcBef>
          <a:spcPts val="800"/>
        </a:spcBef>
        <a:spcAft>
          <a:spcPct val="0"/>
        </a:spcAft>
        <a:defRPr sz="34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3pPr>
      <a:lvl4pPr marL="1957388" indent="-585788" algn="ctr" rtl="0" eaLnBrk="0" fontAlgn="base" hangingPunct="0">
        <a:spcBef>
          <a:spcPts val="700"/>
        </a:spcBef>
        <a:spcAft>
          <a:spcPct val="0"/>
        </a:spcAft>
        <a:defRPr sz="28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4pPr>
      <a:lvl5pPr marL="2606675" indent="-777875" algn="ctr" rtl="0" eaLnBrk="0" fontAlgn="base" hangingPunct="0">
        <a:spcBef>
          <a:spcPts val="700"/>
        </a:spcBef>
        <a:spcAft>
          <a:spcPct val="0"/>
        </a:spcAft>
        <a:defRPr sz="28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5pPr>
      <a:lvl6pPr marL="3063875" algn="ctr" rtl="0" fontAlgn="base">
        <a:spcBef>
          <a:spcPts val="700"/>
        </a:spcBef>
        <a:spcAft>
          <a:spcPct val="0"/>
        </a:spcAft>
        <a:defRPr sz="2800">
          <a:solidFill>
            <a:schemeClr val="tx1"/>
          </a:solidFill>
          <a:effectLst>
            <a:outerShdw blurRad="38100" dist="38100" dir="2700000" algn="tl">
              <a:srgbClr val="000000"/>
            </a:outerShdw>
          </a:effectLst>
          <a:latin typeface="+mn-lt"/>
          <a:ea typeface="+mn-ea"/>
          <a:cs typeface="+mn-cs"/>
          <a:sym typeface="Arial" charset="0"/>
        </a:defRPr>
      </a:lvl6pPr>
      <a:lvl7pPr marL="3521075" algn="ctr" rtl="0" fontAlgn="base">
        <a:spcBef>
          <a:spcPts val="700"/>
        </a:spcBef>
        <a:spcAft>
          <a:spcPct val="0"/>
        </a:spcAft>
        <a:defRPr sz="2800">
          <a:solidFill>
            <a:schemeClr val="tx1"/>
          </a:solidFill>
          <a:effectLst>
            <a:outerShdw blurRad="38100" dist="38100" dir="2700000" algn="tl">
              <a:srgbClr val="000000"/>
            </a:outerShdw>
          </a:effectLst>
          <a:latin typeface="+mn-lt"/>
          <a:ea typeface="+mn-ea"/>
          <a:cs typeface="+mn-cs"/>
          <a:sym typeface="Arial" charset="0"/>
        </a:defRPr>
      </a:lvl7pPr>
      <a:lvl8pPr marL="3978275" algn="ctr" rtl="0" fontAlgn="base">
        <a:spcBef>
          <a:spcPts val="700"/>
        </a:spcBef>
        <a:spcAft>
          <a:spcPct val="0"/>
        </a:spcAft>
        <a:defRPr sz="2800">
          <a:solidFill>
            <a:schemeClr val="tx1"/>
          </a:solidFill>
          <a:effectLst>
            <a:outerShdw blurRad="38100" dist="38100" dir="2700000" algn="tl">
              <a:srgbClr val="000000"/>
            </a:outerShdw>
          </a:effectLst>
          <a:latin typeface="+mn-lt"/>
          <a:ea typeface="+mn-ea"/>
          <a:cs typeface="+mn-cs"/>
          <a:sym typeface="Arial" charset="0"/>
        </a:defRPr>
      </a:lvl8pPr>
      <a:lvl9pPr marL="4435475" algn="ctr" rtl="0" fontAlgn="base">
        <a:spcBef>
          <a:spcPts val="700"/>
        </a:spcBef>
        <a:spcAft>
          <a:spcPct val="0"/>
        </a:spcAft>
        <a:defRPr sz="28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635000" y="48006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5"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txStyles>
    <p:titleStyle>
      <a:lvl1pPr algn="ctr" rtl="0" eaLnBrk="0" fontAlgn="base" hangingPunct="0">
        <a:spcBef>
          <a:spcPct val="0"/>
        </a:spcBef>
        <a:spcAft>
          <a:spcPct val="0"/>
        </a:spcAft>
        <a:defRPr sz="6800">
          <a:solidFill>
            <a:schemeClr val="tx1"/>
          </a:solidFill>
          <a:latin typeface="+mj-lt"/>
          <a:ea typeface="+mj-ea"/>
          <a:cs typeface="+mj-cs"/>
          <a:sym typeface="Gill Sans" charset="0"/>
        </a:defRPr>
      </a:lvl1pPr>
      <a:lvl2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0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0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0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0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000">
          <a:solidFill>
            <a:schemeClr val="tx1"/>
          </a:solidFill>
          <a:latin typeface="+mn-lt"/>
          <a:ea typeface="+mn-ea"/>
          <a:cs typeface="+mn-cs"/>
          <a:sym typeface="Gill Sans" charset="0"/>
        </a:defRPr>
      </a:lvl5pPr>
      <a:lvl6pPr marL="457200" algn="ctr" rtl="0" fontAlgn="base">
        <a:spcBef>
          <a:spcPct val="0"/>
        </a:spcBef>
        <a:spcAft>
          <a:spcPct val="0"/>
        </a:spcAft>
        <a:defRPr sz="3000">
          <a:solidFill>
            <a:schemeClr val="tx1"/>
          </a:solidFill>
          <a:latin typeface="+mn-lt"/>
          <a:ea typeface="+mn-ea"/>
          <a:cs typeface="+mn-cs"/>
          <a:sym typeface="Gill Sans" charset="0"/>
        </a:defRPr>
      </a:lvl6pPr>
      <a:lvl7pPr marL="914400" algn="ctr" rtl="0" fontAlgn="base">
        <a:spcBef>
          <a:spcPct val="0"/>
        </a:spcBef>
        <a:spcAft>
          <a:spcPct val="0"/>
        </a:spcAft>
        <a:defRPr sz="3000">
          <a:solidFill>
            <a:schemeClr val="tx1"/>
          </a:solidFill>
          <a:latin typeface="+mn-lt"/>
          <a:ea typeface="+mn-ea"/>
          <a:cs typeface="+mn-cs"/>
          <a:sym typeface="Gill Sans" charset="0"/>
        </a:defRPr>
      </a:lvl7pPr>
      <a:lvl8pPr marL="1371600" algn="ctr" rtl="0" fontAlgn="base">
        <a:spcBef>
          <a:spcPct val="0"/>
        </a:spcBef>
        <a:spcAft>
          <a:spcPct val="0"/>
        </a:spcAft>
        <a:defRPr sz="3000">
          <a:solidFill>
            <a:schemeClr val="tx1"/>
          </a:solidFill>
          <a:latin typeface="+mn-lt"/>
          <a:ea typeface="+mn-ea"/>
          <a:cs typeface="+mn-cs"/>
          <a:sym typeface="Gill Sans" charset="0"/>
        </a:defRPr>
      </a:lvl8pPr>
      <a:lvl9pPr marL="1828800" algn="ctr" rtl="0" fontAlgn="base">
        <a:spcBef>
          <a:spcPct val="0"/>
        </a:spcBef>
        <a:spcAft>
          <a:spcPct val="0"/>
        </a:spcAft>
        <a:defRPr sz="3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54000"/>
            <a:ext cx="104775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1pPr>
      <a:lvl2pPr marL="10414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2pPr>
      <a:lvl3pPr marL="13843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3pPr>
      <a:lvl4pPr marL="17399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4pPr>
      <a:lvl5pPr marL="20828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5pPr>
      <a:lvl6pPr marL="25400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6pPr>
      <a:lvl7pPr marL="29972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7pPr>
      <a:lvl8pPr marL="34544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8pPr>
      <a:lvl9pPr marL="39116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1270000" y="1270000"/>
            <a:ext cx="10477500" cy="722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1pPr>
      <a:lvl2pPr marL="1003300" indent="-444500"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2pPr>
      <a:lvl3pPr marL="1346200" indent="-444500"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3pPr>
      <a:lvl4pPr marL="1701800" indent="-444500"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4pPr>
      <a:lvl5pPr marL="2044700" indent="-444500"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5pPr>
      <a:lvl6pPr marL="2501900" indent="-444500"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6pPr>
      <a:lvl7pPr marL="2959100" indent="-444500"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7pPr>
      <a:lvl8pPr marL="3416300" indent="-444500"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8pPr>
      <a:lvl9pPr marL="3873500" indent="-444500"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54000"/>
            <a:ext cx="104775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1267" name="Rectangle 2"/>
          <p:cNvSpPr>
            <a:spLocks noGrp="1" noChangeArrowheads="1"/>
          </p:cNvSpPr>
          <p:nvPr>
            <p:ph type="body" idx="1"/>
          </p:nvPr>
        </p:nvSpPr>
        <p:spPr bwMode="auto">
          <a:xfrm>
            <a:off x="1270000" y="2768600"/>
            <a:ext cx="5041900" cy="572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1pPr>
      <a:lvl2pPr marL="9445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874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3pPr>
      <a:lvl4pPr marL="16430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4pPr>
      <a:lvl5pPr marL="19859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5pPr>
      <a:lvl6pPr marL="24431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003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7pPr>
      <a:lvl8pPr marL="33575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147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54000"/>
            <a:ext cx="104775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2291" name="Rectangle 2"/>
          <p:cNvSpPr>
            <a:spLocks noGrp="1" noChangeArrowheads="1"/>
          </p:cNvSpPr>
          <p:nvPr>
            <p:ph type="body" idx="1"/>
          </p:nvPr>
        </p:nvSpPr>
        <p:spPr bwMode="auto">
          <a:xfrm>
            <a:off x="1270000" y="2768600"/>
            <a:ext cx="10477500" cy="572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1pPr>
      <a:lvl2pPr marL="9445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874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3pPr>
      <a:lvl4pPr marL="16430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4pPr>
      <a:lvl5pPr marL="19859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5pPr>
      <a:lvl6pPr marL="24431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003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7pPr>
      <a:lvl8pPr marL="33575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147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54000"/>
            <a:ext cx="104775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3315" name="Rectangle 2"/>
          <p:cNvSpPr>
            <a:spLocks noGrp="1" noChangeArrowheads="1"/>
          </p:cNvSpPr>
          <p:nvPr>
            <p:ph type="body" idx="1"/>
          </p:nvPr>
        </p:nvSpPr>
        <p:spPr bwMode="auto">
          <a:xfrm>
            <a:off x="7772400" y="2768600"/>
            <a:ext cx="3975100" cy="572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1pPr>
      <a:lvl2pPr marL="9445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874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3pPr>
      <a:lvl4pPr marL="16430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4pPr>
      <a:lvl5pPr marL="19859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5pPr>
      <a:lvl6pPr marL="24431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003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7pPr>
      <a:lvl8pPr marL="33575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147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1270000" y="254000"/>
            <a:ext cx="104775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4339" name="Rectangle 2"/>
          <p:cNvSpPr>
            <a:spLocks noGrp="1" noChangeArrowheads="1"/>
          </p:cNvSpPr>
          <p:nvPr>
            <p:ph type="body" idx="1"/>
          </p:nvPr>
        </p:nvSpPr>
        <p:spPr bwMode="auto">
          <a:xfrm>
            <a:off x="1270000" y="2768600"/>
            <a:ext cx="5041900" cy="572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1pPr>
      <a:lvl2pPr marL="9445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874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3pPr>
      <a:lvl4pPr marL="16430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4pPr>
      <a:lvl5pPr marL="1985963" indent="-385763" algn="l" rtl="0" eaLnBrk="0" fontAlgn="base" hangingPunct="0">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5pPr>
      <a:lvl6pPr marL="24431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003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7pPr>
      <a:lvl8pPr marL="33575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14763" indent="-385763" algn="l" rtl="0" fontAlgn="base">
        <a:spcBef>
          <a:spcPts val="38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1270000" y="254000"/>
            <a:ext cx="104775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5363" name="Rectangle 2"/>
          <p:cNvSpPr>
            <a:spLocks noGrp="1" noChangeArrowheads="1"/>
          </p:cNvSpPr>
          <p:nvPr>
            <p:ph type="body" idx="1"/>
          </p:nvPr>
        </p:nvSpPr>
        <p:spPr bwMode="auto">
          <a:xfrm>
            <a:off x="1270000" y="2768600"/>
            <a:ext cx="10477500" cy="572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1pPr>
      <a:lvl2pPr marL="10033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2pPr>
      <a:lvl3pPr marL="13462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3pPr>
      <a:lvl4pPr marL="17018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4pPr>
      <a:lvl5pPr marL="20447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5pPr>
      <a:lvl6pPr marL="25019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6pPr>
      <a:lvl7pPr marL="29591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7pPr>
      <a:lvl8pPr marL="34163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8pPr>
      <a:lvl9pPr marL="38735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47700" y="134938"/>
            <a:ext cx="11709400" cy="213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99" bIns="50800" numCol="1" anchor="ctr" anchorCtr="0" compatLnSpc="1">
            <a:prstTxWarp prst="textNoShape">
              <a:avLst/>
            </a:prstTxWarp>
          </a:bodyPr>
          <a:lstStyle/>
          <a:p>
            <a:pPr lvl="0"/>
            <a:r>
              <a:rPr lang="en-US" altLang="en-US">
                <a:sym typeface="Arial" charset="0"/>
              </a:rPr>
              <a:t>Click to edit Master title style</a:t>
            </a:r>
          </a:p>
        </p:txBody>
      </p:sp>
      <p:sp>
        <p:nvSpPr>
          <p:cNvPr id="2050" name="Rectangle 2"/>
          <p:cNvSpPr>
            <a:spLocks noGrp="1" noChangeArrowheads="1"/>
          </p:cNvSpPr>
          <p:nvPr>
            <p:ph type="body" idx="1"/>
          </p:nvPr>
        </p:nvSpPr>
        <p:spPr bwMode="auto">
          <a:xfrm>
            <a:off x="647700" y="2273300"/>
            <a:ext cx="11709400" cy="748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99" bIns="50800" numCol="1" anchor="t" anchorCtr="0" compatLnSpc="1">
            <a:prstTxWarp prst="textNoShape">
              <a:avLst/>
            </a:prstTxWarp>
          </a:bodyPr>
          <a:lstStyle/>
          <a:p>
            <a:pPr lvl="0"/>
            <a:r>
              <a:rPr lang="en-US" altLang="en-US">
                <a:sym typeface="Arial" charset="0"/>
              </a:rPr>
              <a:t>Click to edit Master text styles</a:t>
            </a:r>
          </a:p>
          <a:p>
            <a:pPr lvl="1"/>
            <a:r>
              <a:rPr lang="en-US" altLang="en-US">
                <a:sym typeface="Arial" charset="0"/>
              </a:rPr>
              <a:t>Second level</a:t>
            </a:r>
          </a:p>
          <a:p>
            <a:pPr lvl="2"/>
            <a:r>
              <a:rPr lang="en-US" altLang="en-US">
                <a:sym typeface="Arial" charset="0"/>
              </a:rPr>
              <a:t>Third level</a:t>
            </a:r>
          </a:p>
          <a:p>
            <a:pPr lvl="3"/>
            <a:r>
              <a:rPr lang="en-US" altLang="en-US">
                <a:sym typeface="Arial" charset="0"/>
              </a:rPr>
              <a:t>Fourth level</a:t>
            </a:r>
          </a:p>
          <a:p>
            <a:pPr lvl="4"/>
            <a:r>
              <a:rPr lang="en-US" altLang="en-US">
                <a:sym typeface="Arial" charset="0"/>
              </a:rPr>
              <a:t>Fifth level</a:t>
            </a:r>
          </a:p>
        </p:txBody>
      </p:sp>
      <p:sp>
        <p:nvSpPr>
          <p:cNvPr id="2051" name="Text Box 3"/>
          <p:cNvSpPr txBox="1">
            <a:spLocks noGrp="1" noChangeArrowheads="1"/>
          </p:cNvSpPr>
          <p:nvPr>
            <p:ph type="sldNum" sz="quarter" idx="4"/>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800" smtClean="0">
                <a:solidFill>
                  <a:schemeClr val="tx1"/>
                </a:solidFill>
                <a:effectLst>
                  <a:outerShdw blurRad="38100" dist="38100" dir="2700000" algn="tl">
                    <a:srgbClr val="000000"/>
                  </a:outerShdw>
                </a:effectLst>
                <a:cs typeface="Arial" panose="020B0604020202020204" pitchFamily="34" charset="0"/>
              </a:defRPr>
            </a:lvl1pPr>
          </a:lstStyle>
          <a:p>
            <a:pPr>
              <a:defRPr/>
            </a:pPr>
            <a:fld id="{83BC9D22-9F47-4A6F-B36C-1CFC0455E5F8}"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hf hdr="0" ftr="0" dt="0"/>
  <p:txStyles>
    <p:titleStyle>
      <a:lvl1pPr marL="6350" indent="-6350" algn="ctr" rtl="0" eaLnBrk="0" fontAlgn="base" hangingPunct="0">
        <a:spcBef>
          <a:spcPct val="0"/>
        </a:spcBef>
        <a:spcAft>
          <a:spcPct val="0"/>
        </a:spcAft>
        <a:defRPr sz="6200">
          <a:solidFill>
            <a:srgbClr val="CCECFF"/>
          </a:solidFill>
          <a:effectLst>
            <a:outerShdw blurRad="38100" dist="38100" dir="2700000" algn="tl">
              <a:srgbClr val="000000"/>
            </a:outerShdw>
          </a:effectLst>
          <a:latin typeface="+mj-lt"/>
          <a:ea typeface="+mj-ea"/>
          <a:cs typeface="+mj-cs"/>
          <a:sym typeface="Arial" panose="020B0604020202020204" pitchFamily="34" charset="0"/>
        </a:defRPr>
      </a:lvl1pPr>
      <a:lvl2pPr marL="6350" indent="-6350" algn="ctr" rtl="0" eaLnBrk="0" fontAlgn="base" hangingPunct="0">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2pPr>
      <a:lvl3pPr marL="6350" indent="-6350" algn="ctr" rtl="0" eaLnBrk="0" fontAlgn="base" hangingPunct="0">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3pPr>
      <a:lvl4pPr marL="6350" indent="-6350" algn="ctr" rtl="0" eaLnBrk="0" fontAlgn="base" hangingPunct="0">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4pPr>
      <a:lvl5pPr marL="6350" indent="-6350" algn="ctr" rtl="0" eaLnBrk="0" fontAlgn="base" hangingPunct="0">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panose="020B0604020202020204" pitchFamily="34" charset="0"/>
        </a:defRPr>
      </a:lvl5pPr>
      <a:lvl6pPr marL="463550" algn="ctr" rtl="0" fontAlgn="base">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6pPr>
      <a:lvl7pPr marL="920750" algn="ctr" rtl="0" fontAlgn="base">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7pPr>
      <a:lvl8pPr marL="1377950" algn="ctr" rtl="0" fontAlgn="base">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8pPr>
      <a:lvl9pPr marL="1835150" algn="ctr" rtl="0" fontAlgn="base">
        <a:spcBef>
          <a:spcPct val="0"/>
        </a:spcBef>
        <a:spcAft>
          <a:spcPct val="0"/>
        </a:spcAft>
        <a:defRPr sz="6200">
          <a:solidFill>
            <a:srgbClr val="CCECFF"/>
          </a:solidFill>
          <a:effectLst>
            <a:outerShdw blurRad="38100" dist="38100" dir="2700000" algn="tl">
              <a:srgbClr val="000000"/>
            </a:outerShdw>
          </a:effectLst>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1100"/>
        </a:spcBef>
        <a:spcAft>
          <a:spcPct val="0"/>
        </a:spcAft>
        <a:buClr>
          <a:srgbClr val="99FF99"/>
        </a:buClr>
        <a:buSzPct val="80000"/>
        <a:buFont typeface="Wingdings" panose="05000000000000000000" pitchFamily="2" charset="2"/>
        <a:buChar char="Ø"/>
        <a:defRPr sz="44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1pPr>
      <a:lvl2pPr marL="731838" indent="-285750" algn="l" rtl="0" eaLnBrk="0" fontAlgn="base" hangingPunct="0">
        <a:spcBef>
          <a:spcPts val="900"/>
        </a:spcBef>
        <a:spcAft>
          <a:spcPct val="0"/>
        </a:spcAft>
        <a:buClr>
          <a:srgbClr val="CCECFF"/>
        </a:buClr>
        <a:buSzPct val="50000"/>
        <a:buFont typeface="Wingdings" panose="05000000000000000000" pitchFamily="2" charset="2"/>
        <a:buChar char="l"/>
        <a:defRPr sz="38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2pPr>
      <a:lvl3pPr marL="1131888" indent="-228600" algn="l" rtl="0" eaLnBrk="0" fontAlgn="base" hangingPunct="0">
        <a:spcBef>
          <a:spcPts val="800"/>
        </a:spcBef>
        <a:spcAft>
          <a:spcPct val="0"/>
        </a:spcAft>
        <a:buClr>
          <a:srgbClr val="0088E4"/>
        </a:buClr>
        <a:buSzPct val="100000"/>
        <a:buFont typeface="Arial" panose="020B0604020202020204" pitchFamily="34" charset="0"/>
        <a:buChar char="•"/>
        <a:defRPr sz="34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3pPr>
      <a:lvl4pPr marL="1589088" indent="-228600" algn="l" rtl="0" eaLnBrk="0" fontAlgn="base" hangingPunct="0">
        <a:spcBef>
          <a:spcPts val="700"/>
        </a:spcBef>
        <a:spcAft>
          <a:spcPct val="0"/>
        </a:spcAft>
        <a:buClr>
          <a:srgbClr val="AFE1FF"/>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4pPr>
      <a:lvl5pPr marL="2046288" indent="-228600" algn="l" rtl="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effectLst>
            <a:outerShdw blurRad="38100" dist="38100" dir="2700000" algn="tl">
              <a:srgbClr val="000000"/>
            </a:outerShdw>
          </a:effectLst>
          <a:latin typeface="+mn-lt"/>
          <a:ea typeface="+mn-ea"/>
          <a:cs typeface="+mn-cs"/>
          <a:sym typeface="Arial" panose="020B0604020202020204" pitchFamily="34" charset="0"/>
        </a:defRPr>
      </a:lvl5pPr>
      <a:lvl6pPr marL="2503488" indent="-228600" algn="l" rtl="0" fontAlgn="base">
        <a:spcBef>
          <a:spcPts val="700"/>
        </a:spcBef>
        <a:spcAft>
          <a:spcPct val="0"/>
        </a:spcAft>
        <a:buClr>
          <a:srgbClr val="99FF99"/>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6pPr>
      <a:lvl7pPr marL="2960688" indent="-228600" algn="l" rtl="0" fontAlgn="base">
        <a:spcBef>
          <a:spcPts val="700"/>
        </a:spcBef>
        <a:spcAft>
          <a:spcPct val="0"/>
        </a:spcAft>
        <a:buClr>
          <a:srgbClr val="99FF99"/>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7pPr>
      <a:lvl8pPr marL="3417888" indent="-228600" algn="l" rtl="0" fontAlgn="base">
        <a:spcBef>
          <a:spcPts val="700"/>
        </a:spcBef>
        <a:spcAft>
          <a:spcPct val="0"/>
        </a:spcAft>
        <a:buClr>
          <a:srgbClr val="99FF99"/>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8pPr>
      <a:lvl9pPr marL="3875088" indent="-228600" algn="l" rtl="0" fontAlgn="base">
        <a:spcBef>
          <a:spcPts val="700"/>
        </a:spcBef>
        <a:spcAft>
          <a:spcPct val="0"/>
        </a:spcAft>
        <a:buClr>
          <a:srgbClr val="99FF99"/>
        </a:buClr>
        <a:buSzPct val="100000"/>
        <a:buFont typeface="Arial" charset="0"/>
        <a:buChar char="•"/>
        <a:defRPr sz="2800">
          <a:solidFill>
            <a:schemeClr val="tx1"/>
          </a:solidFill>
          <a:effectLst>
            <a:outerShdw blurRad="38100" dist="38100" dir="2700000" algn="tl">
              <a:srgbClr val="000000"/>
            </a:outerShdw>
          </a:effectLst>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1pPr>
      <a:lvl2pPr marL="10414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2pPr>
      <a:lvl3pPr marL="13843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3pPr>
      <a:lvl4pPr marL="17399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4pPr>
      <a:lvl5pPr marL="2082800" indent="-444500" algn="l" rtl="0" eaLnBrk="0" fontAlgn="base" hangingPunct="0">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5pPr>
      <a:lvl6pPr marL="25400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6pPr>
      <a:lvl7pPr marL="29972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7pPr>
      <a:lvl8pPr marL="34544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8pPr>
      <a:lvl9pPr marL="3911600" indent="-444500" algn="l" rtl="0" fontAlgn="base">
        <a:spcBef>
          <a:spcPts val="23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57150" indent="-57150" algn="l" rtl="0" eaLnBrk="0" fontAlgn="base" hangingPunct="0">
        <a:spcBef>
          <a:spcPct val="0"/>
        </a:spcBef>
        <a:spcAft>
          <a:spcPct val="0"/>
        </a:spcAft>
        <a:defRPr sz="3800">
          <a:solidFill>
            <a:srgbClr val="10BC45"/>
          </a:solidFill>
          <a:latin typeface="+mj-lt"/>
          <a:ea typeface="+mj-ea"/>
          <a:cs typeface="+mj-cs"/>
          <a:sym typeface="Arial Bold" panose="020B0704020202020204" pitchFamily="34" charset="0"/>
        </a:defRPr>
      </a:lvl1pPr>
      <a:lvl2pPr marL="57150" indent="-57150" algn="l" rtl="0" eaLnBrk="0" fontAlgn="base" hangingPunct="0">
        <a:spcBef>
          <a:spcPct val="0"/>
        </a:spcBef>
        <a:spcAft>
          <a:spcPct val="0"/>
        </a:spcAft>
        <a:defRPr sz="3800">
          <a:solidFill>
            <a:srgbClr val="10BC45"/>
          </a:solidFill>
          <a:latin typeface="Arial Bold" charset="0"/>
          <a:ea typeface="ヒラギノ角ゴ ProN W6" charset="0"/>
          <a:cs typeface="ヒラギノ角ゴ ProN W6" charset="0"/>
          <a:sym typeface="Arial Bold" panose="020B0704020202020204" pitchFamily="34" charset="0"/>
        </a:defRPr>
      </a:lvl2pPr>
      <a:lvl3pPr marL="57150" indent="-57150" algn="l" rtl="0" eaLnBrk="0" fontAlgn="base" hangingPunct="0">
        <a:spcBef>
          <a:spcPct val="0"/>
        </a:spcBef>
        <a:spcAft>
          <a:spcPct val="0"/>
        </a:spcAft>
        <a:defRPr sz="3800">
          <a:solidFill>
            <a:srgbClr val="10BC45"/>
          </a:solidFill>
          <a:latin typeface="Arial Bold" charset="0"/>
          <a:ea typeface="ヒラギノ角ゴ ProN W6" charset="0"/>
          <a:cs typeface="ヒラギノ角ゴ ProN W6" charset="0"/>
          <a:sym typeface="Arial Bold" panose="020B0704020202020204" pitchFamily="34" charset="0"/>
        </a:defRPr>
      </a:lvl3pPr>
      <a:lvl4pPr marL="57150" indent="-57150" algn="l" rtl="0" eaLnBrk="0" fontAlgn="base" hangingPunct="0">
        <a:spcBef>
          <a:spcPct val="0"/>
        </a:spcBef>
        <a:spcAft>
          <a:spcPct val="0"/>
        </a:spcAft>
        <a:defRPr sz="3800">
          <a:solidFill>
            <a:srgbClr val="10BC45"/>
          </a:solidFill>
          <a:latin typeface="Arial Bold" charset="0"/>
          <a:ea typeface="ヒラギノ角ゴ ProN W6" charset="0"/>
          <a:cs typeface="ヒラギノ角ゴ ProN W6" charset="0"/>
          <a:sym typeface="Arial Bold" panose="020B0704020202020204" pitchFamily="34" charset="0"/>
        </a:defRPr>
      </a:lvl4pPr>
      <a:lvl5pPr marL="57150" indent="-57150" algn="l" rtl="0" eaLnBrk="0" fontAlgn="base" hangingPunct="0">
        <a:spcBef>
          <a:spcPct val="0"/>
        </a:spcBef>
        <a:spcAft>
          <a:spcPct val="0"/>
        </a:spcAft>
        <a:defRPr sz="3800">
          <a:solidFill>
            <a:srgbClr val="10BC45"/>
          </a:solidFill>
          <a:latin typeface="Arial Bold" charset="0"/>
          <a:ea typeface="ヒラギノ角ゴ ProN W6" charset="0"/>
          <a:cs typeface="ヒラギノ角ゴ ProN W6" charset="0"/>
          <a:sym typeface="Arial Bold" panose="020B0704020202020204" pitchFamily="34" charset="0"/>
        </a:defRPr>
      </a:lvl5pPr>
      <a:lvl6pPr marL="514350" algn="l" rtl="0" fontAlgn="base">
        <a:spcBef>
          <a:spcPct val="0"/>
        </a:spcBef>
        <a:spcAft>
          <a:spcPct val="0"/>
        </a:spcAft>
        <a:defRPr sz="3800">
          <a:solidFill>
            <a:srgbClr val="10BC45"/>
          </a:solidFill>
          <a:latin typeface="Arial Bold" charset="0"/>
          <a:ea typeface="ヒラギノ角ゴ ProN W6" charset="0"/>
          <a:cs typeface="ヒラギノ角ゴ ProN W6" charset="0"/>
          <a:sym typeface="Arial Bold" charset="0"/>
        </a:defRPr>
      </a:lvl6pPr>
      <a:lvl7pPr marL="971550" algn="l" rtl="0" fontAlgn="base">
        <a:spcBef>
          <a:spcPct val="0"/>
        </a:spcBef>
        <a:spcAft>
          <a:spcPct val="0"/>
        </a:spcAft>
        <a:defRPr sz="3800">
          <a:solidFill>
            <a:srgbClr val="10BC45"/>
          </a:solidFill>
          <a:latin typeface="Arial Bold" charset="0"/>
          <a:ea typeface="ヒラギノ角ゴ ProN W6" charset="0"/>
          <a:cs typeface="ヒラギノ角ゴ ProN W6" charset="0"/>
          <a:sym typeface="Arial Bold" charset="0"/>
        </a:defRPr>
      </a:lvl7pPr>
      <a:lvl8pPr marL="1428750" algn="l" rtl="0" fontAlgn="base">
        <a:spcBef>
          <a:spcPct val="0"/>
        </a:spcBef>
        <a:spcAft>
          <a:spcPct val="0"/>
        </a:spcAft>
        <a:defRPr sz="3800">
          <a:solidFill>
            <a:srgbClr val="10BC45"/>
          </a:solidFill>
          <a:latin typeface="Arial Bold" charset="0"/>
          <a:ea typeface="ヒラギノ角ゴ ProN W6" charset="0"/>
          <a:cs typeface="ヒラギノ角ゴ ProN W6" charset="0"/>
          <a:sym typeface="Arial Bold" charset="0"/>
        </a:defRPr>
      </a:lvl8pPr>
      <a:lvl9pPr marL="1885950" algn="l" rtl="0" fontAlgn="base">
        <a:spcBef>
          <a:spcPct val="0"/>
        </a:spcBef>
        <a:spcAft>
          <a:spcPct val="0"/>
        </a:spcAft>
        <a:defRPr sz="3800">
          <a:solidFill>
            <a:srgbClr val="10BC45"/>
          </a:solidFill>
          <a:latin typeface="Arial Bold" charset="0"/>
          <a:ea typeface="ヒラギノ角ゴ ProN W6" charset="0"/>
          <a:cs typeface="ヒラギノ角ゴ ProN W6" charset="0"/>
          <a:sym typeface="Arial Bold" charset="0"/>
        </a:defRPr>
      </a:lvl9pPr>
    </p:titleStyle>
    <p:bodyStyle>
      <a:lvl1pPr marL="382588" indent="-342900" algn="l" rtl="0" eaLnBrk="0" fontAlgn="base" hangingPunct="0">
        <a:spcBef>
          <a:spcPts val="1100"/>
        </a:spcBef>
        <a:spcAft>
          <a:spcPct val="0"/>
        </a:spcAft>
        <a:buSzPct val="100000"/>
        <a:buFont typeface="Arial" panose="020B0604020202020204" pitchFamily="34" charset="0"/>
        <a:buChar char="•"/>
        <a:defRPr sz="4400">
          <a:solidFill>
            <a:srgbClr val="000000"/>
          </a:solidFill>
          <a:latin typeface="+mn-lt"/>
          <a:ea typeface="+mn-ea"/>
          <a:cs typeface="+mn-cs"/>
          <a:sym typeface="Arial" panose="020B0604020202020204" pitchFamily="34" charset="0"/>
        </a:defRPr>
      </a:lvl1pPr>
      <a:lvl2pPr marL="708025" indent="-250825" algn="l" rtl="0" eaLnBrk="0" fontAlgn="base" hangingPunct="0">
        <a:spcBef>
          <a:spcPts val="900"/>
        </a:spcBef>
        <a:spcAft>
          <a:spcPct val="0"/>
        </a:spcAft>
        <a:buSzPct val="100000"/>
        <a:buFont typeface="Arial" panose="020B0604020202020204" pitchFamily="34" charset="0"/>
        <a:defRPr sz="3800">
          <a:solidFill>
            <a:srgbClr val="000000"/>
          </a:solidFill>
          <a:latin typeface="+mn-lt"/>
          <a:ea typeface="+mn-ea"/>
          <a:cs typeface="+mn-cs"/>
          <a:sym typeface="Arial" panose="020B0604020202020204" pitchFamily="34" charset="0"/>
        </a:defRPr>
      </a:lvl2pPr>
      <a:lvl3pPr marL="1182688" indent="-228600" algn="l" rtl="0" eaLnBrk="0" fontAlgn="base" hangingPunct="0">
        <a:spcBef>
          <a:spcPts val="800"/>
        </a:spcBef>
        <a:spcAft>
          <a:spcPct val="0"/>
        </a:spcAft>
        <a:buSzPct val="100000"/>
        <a:buFont typeface="Arial" panose="020B0604020202020204" pitchFamily="34" charset="0"/>
        <a:buChar char="•"/>
        <a:defRPr sz="3400">
          <a:solidFill>
            <a:srgbClr val="000000"/>
          </a:solidFill>
          <a:latin typeface="+mn-lt"/>
          <a:ea typeface="+mn-ea"/>
          <a:cs typeface="+mn-cs"/>
          <a:sym typeface="Arial" panose="020B0604020202020204" pitchFamily="34" charset="0"/>
        </a:defRPr>
      </a:lvl3pPr>
      <a:lvl4pPr marL="1639888" indent="-228600" algn="l" rtl="0" eaLnBrk="0" fontAlgn="base" hangingPunct="0">
        <a:spcBef>
          <a:spcPts val="700"/>
        </a:spcBef>
        <a:spcAft>
          <a:spcPct val="0"/>
        </a:spcAft>
        <a:buSzPct val="100000"/>
        <a:buFont typeface="Arial" panose="020B0604020202020204" pitchFamily="34" charset="0"/>
        <a:buChar char="–"/>
        <a:defRPr sz="2800">
          <a:solidFill>
            <a:srgbClr val="000000"/>
          </a:solidFill>
          <a:latin typeface="+mn-lt"/>
          <a:ea typeface="+mn-ea"/>
          <a:cs typeface="+mn-cs"/>
          <a:sym typeface="Arial" panose="020B0604020202020204" pitchFamily="34" charset="0"/>
        </a:defRPr>
      </a:lvl4pPr>
      <a:lvl5pPr marL="2097088" indent="-228600" algn="l" rtl="0" eaLnBrk="0" fontAlgn="base" hangingPunct="0">
        <a:spcBef>
          <a:spcPts val="700"/>
        </a:spcBef>
        <a:spcAft>
          <a:spcPct val="0"/>
        </a:spcAft>
        <a:buSzPct val="100000"/>
        <a:buFont typeface="Arial" panose="020B0604020202020204" pitchFamily="34" charset="0"/>
        <a:buChar char="»"/>
        <a:defRPr sz="2800">
          <a:solidFill>
            <a:srgbClr val="000000"/>
          </a:solidFill>
          <a:latin typeface="+mn-lt"/>
          <a:ea typeface="+mn-ea"/>
          <a:cs typeface="+mn-cs"/>
          <a:sym typeface="Arial" panose="020B0604020202020204" pitchFamily="34" charset="0"/>
        </a:defRPr>
      </a:lvl5pPr>
      <a:lvl6pPr marL="2554288" indent="-228600" algn="l" rtl="0" fontAlgn="base">
        <a:spcBef>
          <a:spcPts val="700"/>
        </a:spcBef>
        <a:spcAft>
          <a:spcPct val="0"/>
        </a:spcAft>
        <a:buSzPct val="100000"/>
        <a:buFont typeface="Arial" charset="0"/>
        <a:buChar char="»"/>
        <a:defRPr sz="2800">
          <a:solidFill>
            <a:srgbClr val="000000"/>
          </a:solidFill>
          <a:latin typeface="+mn-lt"/>
          <a:ea typeface="+mn-ea"/>
          <a:cs typeface="+mn-cs"/>
          <a:sym typeface="Arial" charset="0"/>
        </a:defRPr>
      </a:lvl6pPr>
      <a:lvl7pPr marL="3011488" indent="-228600" algn="l" rtl="0" fontAlgn="base">
        <a:spcBef>
          <a:spcPts val="700"/>
        </a:spcBef>
        <a:spcAft>
          <a:spcPct val="0"/>
        </a:spcAft>
        <a:buSzPct val="100000"/>
        <a:buFont typeface="Arial" charset="0"/>
        <a:buChar char="»"/>
        <a:defRPr sz="2800">
          <a:solidFill>
            <a:srgbClr val="000000"/>
          </a:solidFill>
          <a:latin typeface="+mn-lt"/>
          <a:ea typeface="+mn-ea"/>
          <a:cs typeface="+mn-cs"/>
          <a:sym typeface="Arial" charset="0"/>
        </a:defRPr>
      </a:lvl7pPr>
      <a:lvl8pPr marL="3468688" indent="-228600" algn="l" rtl="0" fontAlgn="base">
        <a:spcBef>
          <a:spcPts val="700"/>
        </a:spcBef>
        <a:spcAft>
          <a:spcPct val="0"/>
        </a:spcAft>
        <a:buSzPct val="100000"/>
        <a:buFont typeface="Arial" charset="0"/>
        <a:buChar char="»"/>
        <a:defRPr sz="2800">
          <a:solidFill>
            <a:srgbClr val="000000"/>
          </a:solidFill>
          <a:latin typeface="+mn-lt"/>
          <a:ea typeface="+mn-ea"/>
          <a:cs typeface="+mn-cs"/>
          <a:sym typeface="Arial" charset="0"/>
        </a:defRPr>
      </a:lvl8pPr>
      <a:lvl9pPr marL="3925888" indent="-228600" algn="l" rtl="0" fontAlgn="base">
        <a:spcBef>
          <a:spcPts val="700"/>
        </a:spcBef>
        <a:spcAft>
          <a:spcPct val="0"/>
        </a:spcAft>
        <a:buSzPct val="100000"/>
        <a:buFont typeface="Arial" charset="0"/>
        <a:buChar char="»"/>
        <a:defRPr sz="2800">
          <a:solidFill>
            <a:srgbClr val="000000"/>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2984500"/>
            <a:ext cx="104775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1270000" y="5016500"/>
            <a:ext cx="10477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9" name="Rectangle 2"/>
          <p:cNvSpPr>
            <a:spLocks noGrp="1" noChangeArrowheads="1"/>
          </p:cNvSpPr>
          <p:nvPr>
            <p:ph type="title"/>
          </p:nvPr>
        </p:nvSpPr>
        <p:spPr bwMode="auto">
          <a:xfrm>
            <a:off x="1270000" y="1638300"/>
            <a:ext cx="104775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775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70000" y="7366000"/>
            <a:ext cx="104775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xStyles>
    <p:titleStyle>
      <a:lvl1pPr algn="ctr" rtl="0" eaLnBrk="0" fontAlgn="base" hangingPunct="0">
        <a:spcBef>
          <a:spcPct val="0"/>
        </a:spcBef>
        <a:spcAft>
          <a:spcPct val="0"/>
        </a:spcAft>
        <a:defRPr sz="7800">
          <a:solidFill>
            <a:schemeClr val="tx1"/>
          </a:solidFill>
          <a:latin typeface="+mj-lt"/>
          <a:ea typeface="+mj-ea"/>
          <a:cs typeface="+mj-cs"/>
          <a:sym typeface="Gill Sans" charset="0"/>
        </a:defRPr>
      </a:lvl1pPr>
      <a:lvl2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8006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1"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txStyles>
    <p:titleStyle>
      <a:lvl1pPr algn="ctr" rtl="0" eaLnBrk="0" fontAlgn="base" hangingPunct="0">
        <a:spcBef>
          <a:spcPct val="0"/>
        </a:spcBef>
        <a:spcAft>
          <a:spcPct val="0"/>
        </a:spcAft>
        <a:defRPr sz="6800">
          <a:solidFill>
            <a:schemeClr val="tx1"/>
          </a:solidFill>
          <a:latin typeface="+mj-lt"/>
          <a:ea typeface="+mj-ea"/>
          <a:cs typeface="+mj-cs"/>
          <a:sym typeface="Gill Sans" charset="0"/>
        </a:defRPr>
      </a:lvl1pPr>
      <a:lvl2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0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0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0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0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000">
          <a:solidFill>
            <a:schemeClr val="tx1"/>
          </a:solidFill>
          <a:latin typeface="+mn-lt"/>
          <a:ea typeface="+mn-ea"/>
          <a:cs typeface="+mn-cs"/>
          <a:sym typeface="Gill Sans" charset="0"/>
        </a:defRPr>
      </a:lvl5pPr>
      <a:lvl6pPr marL="457200" algn="ctr" rtl="0" fontAlgn="base">
        <a:spcBef>
          <a:spcPct val="0"/>
        </a:spcBef>
        <a:spcAft>
          <a:spcPct val="0"/>
        </a:spcAft>
        <a:defRPr sz="3000">
          <a:solidFill>
            <a:schemeClr val="tx1"/>
          </a:solidFill>
          <a:latin typeface="+mn-lt"/>
          <a:ea typeface="+mn-ea"/>
          <a:cs typeface="+mn-cs"/>
          <a:sym typeface="Gill Sans" charset="0"/>
        </a:defRPr>
      </a:lvl6pPr>
      <a:lvl7pPr marL="914400" algn="ctr" rtl="0" fontAlgn="base">
        <a:spcBef>
          <a:spcPct val="0"/>
        </a:spcBef>
        <a:spcAft>
          <a:spcPct val="0"/>
        </a:spcAft>
        <a:defRPr sz="3000">
          <a:solidFill>
            <a:schemeClr val="tx1"/>
          </a:solidFill>
          <a:latin typeface="+mn-lt"/>
          <a:ea typeface="+mn-ea"/>
          <a:cs typeface="+mn-cs"/>
          <a:sym typeface="Gill Sans" charset="0"/>
        </a:defRPr>
      </a:lvl7pPr>
      <a:lvl8pPr marL="1371600" algn="ctr" rtl="0" fontAlgn="base">
        <a:spcBef>
          <a:spcPct val="0"/>
        </a:spcBef>
        <a:spcAft>
          <a:spcPct val="0"/>
        </a:spcAft>
        <a:defRPr sz="3000">
          <a:solidFill>
            <a:schemeClr val="tx1"/>
          </a:solidFill>
          <a:latin typeface="+mn-lt"/>
          <a:ea typeface="+mn-ea"/>
          <a:cs typeface="+mn-cs"/>
          <a:sym typeface="Gill Sans" charset="0"/>
        </a:defRPr>
      </a:lvl8pPr>
      <a:lvl9pPr marL="1828800" algn="ctr" rtl="0" fontAlgn="base">
        <a:spcBef>
          <a:spcPct val="0"/>
        </a:spcBef>
        <a:spcAft>
          <a:spcPct val="0"/>
        </a:spcAft>
        <a:defRPr sz="3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youtube.com/watch?v=aZ8JxFwR_n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khanacademy.org/science/biology/water-acids-and-bases/water-as-a-solid-liquid-and-gas/v/evaporative-cooling"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bbc.co.uk/programmes/p0037pn8"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hyperlink" Target="http://www.bbc.co.uk/programmes/p00gwm9h" TargetMode="Externa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bxS8z0uH47Q" TargetMode="External"/><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64"/>
          <p:cNvGrpSpPr>
            <a:grpSpLocks/>
          </p:cNvGrpSpPr>
          <p:nvPr/>
        </p:nvGrpSpPr>
        <p:grpSpPr bwMode="auto">
          <a:xfrm>
            <a:off x="3175" y="6070600"/>
            <a:ext cx="13001625" cy="3683000"/>
            <a:chOff x="0" y="0"/>
            <a:chExt cx="8189" cy="2320"/>
          </a:xfrm>
        </p:grpSpPr>
        <p:sp>
          <p:nvSpPr>
            <p:cNvPr id="17416" name="Freeform 1"/>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17417" name="Group 13"/>
            <p:cNvGrpSpPr>
              <a:grpSpLocks/>
            </p:cNvGrpSpPr>
            <p:nvPr/>
          </p:nvGrpSpPr>
          <p:grpSpPr bwMode="auto">
            <a:xfrm>
              <a:off x="5013" y="1459"/>
              <a:ext cx="1128" cy="741"/>
              <a:chOff x="0" y="0"/>
              <a:chExt cx="1128" cy="740"/>
            </a:xfrm>
          </p:grpSpPr>
          <p:sp>
            <p:nvSpPr>
              <p:cNvPr id="17468" name="Oval 2"/>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69" name="Oval 3"/>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70" name="Oval 4"/>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71" name="Oval 5"/>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72" name="Oval 6"/>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73" name="Freeform 7"/>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74" name="Freeform 8"/>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75" name="Freeform 9"/>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76" name="Freeform 10"/>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77" name="Freeform 11"/>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78" name="Oval 12"/>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grpSp>
        <p:grpSp>
          <p:nvGrpSpPr>
            <p:cNvPr id="17418" name="Group 32"/>
            <p:cNvGrpSpPr>
              <a:grpSpLocks/>
            </p:cNvGrpSpPr>
            <p:nvPr/>
          </p:nvGrpSpPr>
          <p:grpSpPr bwMode="auto">
            <a:xfrm>
              <a:off x="2525" y="1340"/>
              <a:ext cx="2307" cy="971"/>
              <a:chOff x="0" y="0"/>
              <a:chExt cx="2307" cy="971"/>
            </a:xfrm>
          </p:grpSpPr>
          <p:sp>
            <p:nvSpPr>
              <p:cNvPr id="17450" name="Oval 14"/>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1" name="Oval 15"/>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2" name="Oval 16"/>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3" name="Oval 17"/>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4" name="Oval 18"/>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5" name="Oval 19"/>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6" name="Oval 20"/>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7" name="Oval 21"/>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58" name="Freeform 22"/>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59" name="Freeform 23"/>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0" name="Freeform 24"/>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1" name="Freeform 25"/>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2" name="Freeform 26"/>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3" name="Freeform 27"/>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4" name="Freeform 28"/>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5" name="Freeform 29"/>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6" name="Freeform 30"/>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67" name="Freeform 31"/>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17419" name="Group 50"/>
            <p:cNvGrpSpPr>
              <a:grpSpLocks/>
            </p:cNvGrpSpPr>
            <p:nvPr/>
          </p:nvGrpSpPr>
          <p:grpSpPr bwMode="auto">
            <a:xfrm>
              <a:off x="5869" y="952"/>
              <a:ext cx="1923" cy="1170"/>
              <a:chOff x="0" y="0"/>
              <a:chExt cx="1923" cy="1170"/>
            </a:xfrm>
          </p:grpSpPr>
          <p:sp>
            <p:nvSpPr>
              <p:cNvPr id="17433" name="AutoShape 33"/>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34" name="Freeform 34"/>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35" name="Freeform 35"/>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36" name="Freeform 36"/>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37" name="Freeform 37"/>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38" name="Freeform 38"/>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39" name="Freeform 39"/>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40" name="Freeform 40"/>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41" name="Freeform 41"/>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42" name="Freeform 42"/>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43" name="Freeform 43"/>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44" name="Oval 44"/>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45" name="Oval 45"/>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46" name="Oval 46"/>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47" name="Oval 47"/>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48" name="Oval 48"/>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49" name="Oval 49"/>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grpSp>
        <p:grpSp>
          <p:nvGrpSpPr>
            <p:cNvPr id="17420" name="Group 63"/>
            <p:cNvGrpSpPr>
              <a:grpSpLocks/>
            </p:cNvGrpSpPr>
            <p:nvPr/>
          </p:nvGrpSpPr>
          <p:grpSpPr bwMode="auto">
            <a:xfrm>
              <a:off x="7509" y="480"/>
              <a:ext cx="601" cy="363"/>
              <a:chOff x="0" y="0"/>
              <a:chExt cx="601" cy="363"/>
            </a:xfrm>
          </p:grpSpPr>
          <p:sp>
            <p:nvSpPr>
              <p:cNvPr id="17421" name="Freeform 51"/>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22" name="Freeform 52"/>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23" name="Freeform 53"/>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24" name="Freeform 54"/>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25" name="Freeform 55"/>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26" name="Freeform 56"/>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7427" name="AutoShape 57"/>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17428" name="Group 62"/>
              <p:cNvGrpSpPr>
                <a:grpSpLocks/>
              </p:cNvGrpSpPr>
              <p:nvPr/>
            </p:nvGrpSpPr>
            <p:grpSpPr bwMode="auto">
              <a:xfrm>
                <a:off x="140" y="83"/>
                <a:ext cx="323" cy="188"/>
                <a:chOff x="0" y="0"/>
                <a:chExt cx="322" cy="187"/>
              </a:xfrm>
            </p:grpSpPr>
            <p:sp>
              <p:nvSpPr>
                <p:cNvPr id="17429" name="Oval 58"/>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30" name="Oval 59"/>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31" name="Oval 60"/>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sp>
              <p:nvSpPr>
                <p:cNvPr id="17432" name="Oval 61"/>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endParaRPr lang="en-GB" altLang="en-US" sz="2400">
                    <a:solidFill>
                      <a:srgbClr val="FFFFFF"/>
                    </a:solidFill>
                  </a:endParaRPr>
                </a:p>
              </p:txBody>
            </p:sp>
          </p:grpSp>
        </p:grpSp>
      </p:grpSp>
      <p:sp>
        <p:nvSpPr>
          <p:cNvPr id="18497" name="Text Box 65"/>
          <p:cNvSpPr txBox="1">
            <a:spLocks noChangeArrowheads="1"/>
          </p:cNvSpPr>
          <p:nvPr/>
        </p:nvSpPr>
        <p:spPr bwMode="auto">
          <a:xfrm>
            <a:off x="10652125" y="918210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algn="ctr" eaLnBrk="0" hangingPunct="0">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eaLnBrk="0" hangingPunct="0">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eaLnBrk="0" hangingPunct="0">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eaLnBrk="0" hangingPunct="0">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eaLnBrk="0" hangingPunct="0">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defRPr/>
            </a:pPr>
            <a:fld id="{71C23144-FB5D-4E6E-A0DE-B1668D25C04A}" type="slidenum">
              <a:rPr lang="en-US" altLang="en-US" sz="1800" smtClean="0">
                <a:effectLst>
                  <a:outerShdw blurRad="38100" dist="38100" dir="2700000" algn="tl">
                    <a:srgbClr val="000000"/>
                  </a:outerShdw>
                </a:effectLst>
                <a:cs typeface="Arial" panose="020B0604020202020204" pitchFamily="34" charset="0"/>
              </a:rPr>
              <a:pPr eaLnBrk="1" hangingPunct="1">
                <a:spcBef>
                  <a:spcPct val="0"/>
                </a:spcBef>
                <a:defRPr/>
              </a:pPr>
              <a:t>1</a:t>
            </a:fld>
            <a:endParaRPr lang="en-US" altLang="en-US" sz="1800">
              <a:effectLst>
                <a:outerShdw blurRad="38100" dist="38100" dir="2700000" algn="tl">
                  <a:srgbClr val="000000"/>
                </a:outerShdw>
              </a:effectLst>
              <a:cs typeface="Arial" panose="020B0604020202020204" pitchFamily="34" charset="0"/>
            </a:endParaRPr>
          </a:p>
        </p:txBody>
      </p:sp>
      <p:sp>
        <p:nvSpPr>
          <p:cNvPr id="18498" name="Rectangle 66"/>
          <p:cNvSpPr>
            <a:spLocks noGrp="1" noChangeArrowheads="1"/>
          </p:cNvSpPr>
          <p:nvPr>
            <p:ph type="title"/>
          </p:nvPr>
        </p:nvSpPr>
        <p:spPr/>
        <p:txBody>
          <a:bodyPr rIns="166398"/>
          <a:lstStyle/>
          <a:p>
            <a:pPr marL="57150" indent="0" eaLnBrk="1" hangingPunct="1">
              <a:defRPr/>
            </a:pPr>
            <a:endParaRPr lang="en-US" altLang="en-US">
              <a:sym typeface="Arial" charset="0"/>
            </a:endParaRPr>
          </a:p>
        </p:txBody>
      </p:sp>
      <p:sp>
        <p:nvSpPr>
          <p:cNvPr id="18499" name="Rectangle 67"/>
          <p:cNvSpPr>
            <a:spLocks noGrp="1" noChangeArrowheads="1"/>
          </p:cNvSpPr>
          <p:nvPr>
            <p:ph type="body" idx="1"/>
          </p:nvPr>
        </p:nvSpPr>
        <p:spPr/>
        <p:txBody>
          <a:bodyPr rIns="166398"/>
          <a:lstStyle/>
          <a:p>
            <a:pPr marL="57150" indent="0" eaLnBrk="1" hangingPunct="1">
              <a:defRPr/>
            </a:pPr>
            <a:endParaRPr lang="en-US" altLang="en-US">
              <a:sym typeface="Arial" charset="0"/>
            </a:endParaRPr>
          </a:p>
        </p:txBody>
      </p:sp>
      <p:pic>
        <p:nvPicPr>
          <p:cNvPr id="17414" name="Picture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69"/>
          <p:cNvSpPr>
            <a:spLocks/>
          </p:cNvSpPr>
          <p:nvPr/>
        </p:nvSpPr>
        <p:spPr bwMode="auto">
          <a:xfrm>
            <a:off x="1462088" y="412750"/>
            <a:ext cx="95377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ts val="8175"/>
              </a:spcBef>
            </a:pPr>
            <a:r>
              <a:rPr lang="en-US" altLang="en-US" sz="14200">
                <a:solidFill>
                  <a:schemeClr val="tx2"/>
                </a:solidFill>
                <a:cs typeface="Arial" panose="020B0604020202020204" pitchFamily="34" charset="0"/>
              </a:rPr>
              <a:t>WATER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7175" y="11198225"/>
            <a:ext cx="67437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627" name="Rectangle 2"/>
          <p:cNvSpPr>
            <a:spLocks/>
          </p:cNvSpPr>
          <p:nvPr/>
        </p:nvSpPr>
        <p:spPr bwMode="auto">
          <a:xfrm>
            <a:off x="-1588" y="1695450"/>
            <a:ext cx="123428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3000">
                <a:solidFill>
                  <a:schemeClr val="tx1"/>
                </a:solidFill>
                <a:latin typeface="Gill Sans" charset="0"/>
                <a:sym typeface="Gill Sans" charset="0"/>
              </a:rPr>
              <a:t>A </a:t>
            </a:r>
            <a:r>
              <a:rPr lang="en-US" altLang="en-US" sz="3000" b="1">
                <a:solidFill>
                  <a:srgbClr val="FF2712"/>
                </a:solidFill>
                <a:latin typeface="Gill Sans" charset="0"/>
                <a:sym typeface="Gill Sans" charset="0"/>
              </a:rPr>
              <a:t>dipole </a:t>
            </a:r>
            <a:r>
              <a:rPr lang="en-US" altLang="en-US" sz="3000" b="1">
                <a:solidFill>
                  <a:srgbClr val="0E002D"/>
                </a:solidFill>
                <a:latin typeface="Gill Sans" charset="0"/>
                <a:sym typeface="Gill Sans" charset="0"/>
              </a:rPr>
              <a:t>is created in molecules where there is an</a:t>
            </a:r>
            <a:r>
              <a:rPr lang="en-US" altLang="en-US" sz="3000" b="1">
                <a:solidFill>
                  <a:srgbClr val="FF2712"/>
                </a:solidFill>
                <a:latin typeface="Gill Sans" charset="0"/>
                <a:sym typeface="Gill Sans" charset="0"/>
              </a:rPr>
              <a:t> uneven distribution of charge.  </a:t>
            </a:r>
            <a:r>
              <a:rPr lang="en-US" altLang="en-US" sz="3000" b="1">
                <a:solidFill>
                  <a:srgbClr val="0E002D"/>
                </a:solidFill>
                <a:latin typeface="Gill Sans" charset="0"/>
                <a:sym typeface="Gill Sans" charset="0"/>
              </a:rPr>
              <a:t>The bond is said to be</a:t>
            </a:r>
            <a:r>
              <a:rPr lang="en-US" altLang="en-US" sz="3000" b="1">
                <a:solidFill>
                  <a:srgbClr val="FF2712"/>
                </a:solidFill>
                <a:latin typeface="Gill Sans" charset="0"/>
                <a:sym typeface="Gill Sans" charset="0"/>
              </a:rPr>
              <a:t> polar.</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263900"/>
            <a:ext cx="7416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629" name="Rectangle 4"/>
          <p:cNvSpPr>
            <a:spLocks/>
          </p:cNvSpPr>
          <p:nvPr/>
        </p:nvSpPr>
        <p:spPr bwMode="auto">
          <a:xfrm>
            <a:off x="12039600" y="11518900"/>
            <a:ext cx="939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3800">
                <a:solidFill>
                  <a:schemeClr val="tx1"/>
                </a:solidFill>
                <a:latin typeface="Gill Sans" charset="0"/>
                <a:sym typeface="Gill Sans" charset="0"/>
              </a:rPr>
              <a:t>Text</a:t>
            </a:r>
          </a:p>
        </p:txBody>
      </p:sp>
      <p:sp>
        <p:nvSpPr>
          <p:cNvPr id="26630" name="TextBox 1"/>
          <p:cNvSpPr txBox="1">
            <a:spLocks noChangeArrowheads="1"/>
          </p:cNvSpPr>
          <p:nvPr/>
        </p:nvSpPr>
        <p:spPr bwMode="auto">
          <a:xfrm>
            <a:off x="3262313" y="555625"/>
            <a:ext cx="7207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eaLnBrk="1" hangingPunct="1"/>
            <a:r>
              <a:rPr lang="en-US" altLang="en-US" sz="4000">
                <a:solidFill>
                  <a:srgbClr val="000000"/>
                </a:solidFill>
              </a:rPr>
              <a:t>The Water molecule is a dipole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37" name="Text Box 65"/>
          <p:cNvSpPr txBox="1">
            <a:spLocks noChangeArrowheads="1"/>
          </p:cNvSpPr>
          <p:nvPr/>
        </p:nvSpPr>
        <p:spPr bwMode="auto">
          <a:xfrm>
            <a:off x="10652125" y="918210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algn="ctr" eaLnBrk="0" hangingPunct="0">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eaLnBrk="0" hangingPunct="0">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eaLnBrk="0" hangingPunct="0">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eaLnBrk="0" hangingPunct="0">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eaLnBrk="0" hangingPunct="0">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defRPr/>
            </a:pPr>
            <a:fld id="{57F342FF-FC50-450B-A36A-404CDB65AD18}" type="slidenum">
              <a:rPr lang="en-US" altLang="en-US" sz="1800" smtClean="0">
                <a:effectLst>
                  <a:outerShdw blurRad="38100" dist="38100" dir="2700000" algn="tl">
                    <a:srgbClr val="000000"/>
                  </a:outerShdw>
                </a:effectLst>
                <a:cs typeface="Arial" panose="020B0604020202020204" pitchFamily="34" charset="0"/>
              </a:rPr>
              <a:pPr eaLnBrk="1" hangingPunct="1">
                <a:spcBef>
                  <a:spcPct val="0"/>
                </a:spcBef>
                <a:defRPr/>
              </a:pPr>
              <a:t>11</a:t>
            </a:fld>
            <a:endParaRPr lang="en-US" altLang="en-US" sz="1800">
              <a:effectLst>
                <a:outerShdw blurRad="38100" dist="38100" dir="2700000" algn="tl">
                  <a:srgbClr val="000000"/>
                </a:outerShdw>
              </a:effectLst>
              <a:cs typeface="Arial" panose="020B0604020202020204" pitchFamily="34" charset="0"/>
            </a:endParaRPr>
          </a:p>
        </p:txBody>
      </p:sp>
      <p:sp>
        <p:nvSpPr>
          <p:cNvPr id="27651" name="Rectangle 69"/>
          <p:cNvSpPr>
            <a:spLocks/>
          </p:cNvSpPr>
          <p:nvPr/>
        </p:nvSpPr>
        <p:spPr bwMode="auto">
          <a:xfrm>
            <a:off x="1101725" y="555625"/>
            <a:ext cx="9537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ts val="8175"/>
              </a:spcBef>
            </a:pPr>
            <a:r>
              <a:rPr lang="en-US" altLang="en-US">
                <a:solidFill>
                  <a:srgbClr val="0E002D"/>
                </a:solidFill>
                <a:latin typeface="Arial Bold" panose="020B0704020202020204" pitchFamily="34" charset="0"/>
                <a:sym typeface="Arial Bold" panose="020B0704020202020204" pitchFamily="34" charset="0"/>
              </a:rPr>
              <a:t>The dipole allows H bonds to form</a:t>
            </a:r>
          </a:p>
        </p:txBody>
      </p:sp>
      <p:pic>
        <p:nvPicPr>
          <p:cNvPr id="27652" name="Picture 70"/>
          <p:cNvPicPr>
            <a:picLocks noChangeArrowheads="1"/>
          </p:cNvPicPr>
          <p:nvPr/>
        </p:nvPicPr>
        <p:blipFill>
          <a:blip r:embed="rId2">
            <a:extLst>
              <a:ext uri="{28A0092B-C50C-407E-A947-70E740481C1C}">
                <a14:useLocalDpi xmlns:a14="http://schemas.microsoft.com/office/drawing/2010/main" val="0"/>
              </a:ext>
            </a:extLst>
          </a:blip>
          <a:srcRect l="9587" t="5667" r="11757" b="6493"/>
          <a:stretch>
            <a:fillRect/>
          </a:stretch>
        </p:blipFill>
        <p:spPr bwMode="auto">
          <a:xfrm>
            <a:off x="309563" y="1636713"/>
            <a:ext cx="56769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1"/>
          <p:cNvPicPr>
            <a:picLocks noChangeArrowheads="1"/>
          </p:cNvPicPr>
          <p:nvPr/>
        </p:nvPicPr>
        <p:blipFill>
          <a:blip r:embed="rId3">
            <a:extLst>
              <a:ext uri="{28A0092B-C50C-407E-A947-70E740481C1C}">
                <a14:useLocalDpi xmlns:a14="http://schemas.microsoft.com/office/drawing/2010/main" val="0"/>
              </a:ext>
            </a:extLst>
          </a:blip>
          <a:srcRect l="11429" t="1878" r="11429" b="4340"/>
          <a:stretch>
            <a:fillRect/>
          </a:stretch>
        </p:blipFill>
        <p:spPr bwMode="auto">
          <a:xfrm>
            <a:off x="6430963" y="1563688"/>
            <a:ext cx="4521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72"/>
          <p:cNvSpPr>
            <a:spLocks/>
          </p:cNvSpPr>
          <p:nvPr/>
        </p:nvSpPr>
        <p:spPr bwMode="auto">
          <a:xfrm>
            <a:off x="669925" y="6532563"/>
            <a:ext cx="4902200" cy="2376487"/>
          </a:xfrm>
          <a:prstGeom prst="rect">
            <a:avLst/>
          </a:prstGeom>
          <a:solidFill>
            <a:schemeClr val="accent1">
              <a:lumMod val="40000"/>
              <a:lumOff val="60000"/>
            </a:schemeClr>
          </a:solidFill>
          <a:ln>
            <a:solidFill>
              <a:schemeClr val="tx2"/>
            </a:solidFill>
          </a:ln>
        </p:spPr>
        <p:txBody>
          <a:bodyPr lIns="0" tIns="0" rIns="57799" bIns="0"/>
          <a:lstStyle/>
          <a:p>
            <a:pPr marL="57150" eaLnBrk="1" hangingPunct="1">
              <a:defRPr/>
            </a:pPr>
            <a:r>
              <a:rPr lang="en-GB" dirty="0">
                <a:hlinkClick r:id="rId4"/>
              </a:rPr>
              <a:t>Hydrogen Bonding in Water – YouTube</a:t>
            </a:r>
            <a:r>
              <a:rPr lang="en-GB" dirty="0"/>
              <a:t> </a:t>
            </a:r>
            <a:endParaRPr lang="en-US" u="sng" dirty="0">
              <a:solidFill>
                <a:schemeClr val="tx1"/>
              </a:solidFill>
              <a:latin typeface="Arial" charset="0"/>
              <a:ea typeface="ヒラギノ角ゴ ProN W3" charset="0"/>
              <a:cs typeface="Arial" charset="0"/>
              <a:sym typeface="Arial" charset="0"/>
            </a:endParaRPr>
          </a:p>
          <a:p>
            <a:pPr marL="57150" eaLnBrk="1" hangingPunct="1">
              <a:defRPr/>
            </a:pPr>
            <a:r>
              <a:rPr lang="en-US" dirty="0">
                <a:solidFill>
                  <a:srgbClr val="000000"/>
                </a:solidFill>
                <a:latin typeface="Arial" charset="0"/>
                <a:ea typeface="ヒラギノ角ゴ ProN W3" charset="0"/>
                <a:cs typeface="Arial" charset="0"/>
                <a:sym typeface="Arial" charset="0"/>
              </a:rPr>
              <a:t>Animation shows dynamic nature of H bonding.</a:t>
            </a:r>
          </a:p>
        </p:txBody>
      </p:sp>
      <p:sp>
        <p:nvSpPr>
          <p:cNvPr id="27655" name="Rectangle 73"/>
          <p:cNvSpPr>
            <a:spLocks/>
          </p:cNvSpPr>
          <p:nvPr/>
        </p:nvSpPr>
        <p:spPr bwMode="auto">
          <a:xfrm>
            <a:off x="5997575" y="6532563"/>
            <a:ext cx="61658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7799" bIns="0">
            <a:spAutoFit/>
          </a:bodyPr>
          <a:lstStyle>
            <a:lvl1pPr marL="57150" algn="ctr">
              <a:spcBef>
                <a:spcPts val="1100"/>
              </a:spcBef>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lgn="ctr">
              <a:spcBef>
                <a:spcPts val="900"/>
              </a:spcBef>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lgn="ctr">
              <a:spcBef>
                <a:spcPts val="800"/>
              </a:spcBef>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lgn="ctr">
              <a:spcBef>
                <a:spcPts val="700"/>
              </a:spcBef>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algn="ctr" eaLnBrk="0" fontAlgn="base" hangingPunct="0">
              <a:spcBef>
                <a:spcPts val="700"/>
              </a:spcBef>
              <a:spcAft>
                <a:spcPct val="0"/>
              </a:spcAft>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l" eaLnBrk="1" hangingPunct="1">
              <a:spcBef>
                <a:spcPct val="0"/>
              </a:spcBef>
            </a:pPr>
            <a:r>
              <a:rPr lang="en-US" altLang="en-US" sz="2400">
                <a:cs typeface="Arial" panose="020B0604020202020204" pitchFamily="34" charset="0"/>
              </a:rPr>
              <a:t>When two water molecules are in </a:t>
            </a:r>
          </a:p>
          <a:p>
            <a:pPr algn="l" eaLnBrk="1" hangingPunct="1">
              <a:spcBef>
                <a:spcPct val="0"/>
              </a:spcBef>
            </a:pPr>
            <a:r>
              <a:rPr lang="en-US" altLang="en-US" sz="2400">
                <a:cs typeface="Arial" panose="020B0604020202020204" pitchFamily="34" charset="0"/>
              </a:rPr>
              <a:t>close contact their opposing  charges</a:t>
            </a:r>
          </a:p>
          <a:p>
            <a:pPr algn="l" eaLnBrk="1" hangingPunct="1">
              <a:spcBef>
                <a:spcPct val="0"/>
              </a:spcBef>
            </a:pPr>
            <a:r>
              <a:rPr lang="en-US" altLang="en-US" sz="2400">
                <a:cs typeface="Arial" panose="020B0604020202020204" pitchFamily="34" charset="0"/>
              </a:rPr>
              <a:t>attract each other forming a hydrogen bond.</a:t>
            </a:r>
          </a:p>
          <a:p>
            <a:pPr algn="l" eaLnBrk="1" hangingPunct="1">
              <a:spcBef>
                <a:spcPct val="0"/>
              </a:spcBef>
            </a:pPr>
            <a:r>
              <a:rPr lang="en-US" altLang="en-US" sz="2400">
                <a:cs typeface="Arial" panose="020B0604020202020204" pitchFamily="34" charset="0"/>
              </a:rPr>
              <a:t>On average a liquid water molecule will form</a:t>
            </a:r>
          </a:p>
          <a:p>
            <a:pPr algn="l" eaLnBrk="1" hangingPunct="1">
              <a:spcBef>
                <a:spcPct val="0"/>
              </a:spcBef>
            </a:pPr>
            <a:r>
              <a:rPr lang="en-US" altLang="en-US" sz="2400">
                <a:cs typeface="Arial" panose="020B0604020202020204" pitchFamily="34" charset="0"/>
              </a:rPr>
              <a:t>3 out of 4 possible H bonds. Solid water will</a:t>
            </a:r>
          </a:p>
          <a:p>
            <a:pPr algn="l" eaLnBrk="1" hangingPunct="1">
              <a:spcBef>
                <a:spcPct val="0"/>
              </a:spcBef>
            </a:pPr>
            <a:r>
              <a:rPr lang="en-US" altLang="en-US" sz="2400">
                <a:cs typeface="Arial" panose="020B0604020202020204" pitchFamily="34" charset="0"/>
              </a:rPr>
              <a:t>Form all 4 because the molecules are locked</a:t>
            </a:r>
          </a:p>
          <a:p>
            <a:pPr algn="l" eaLnBrk="1" hangingPunct="1">
              <a:spcBef>
                <a:spcPct val="0"/>
              </a:spcBef>
            </a:pPr>
            <a:r>
              <a:rPr lang="en-US" altLang="en-US" sz="2400">
                <a:cs typeface="Arial" panose="020B0604020202020204" pitchFamily="34" charset="0"/>
              </a:rPr>
              <a:t> into place.  Learn to draw.</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BD408205-B241-4F88-86D9-F93C729A9521}" type="slidenum">
              <a:rPr lang="en-US" altLang="en-US" sz="1800" smtClean="0"/>
              <a:pPr eaLnBrk="1" hangingPunct="1">
                <a:spcBef>
                  <a:spcPct val="0"/>
                </a:spcBef>
                <a:buClrTx/>
                <a:buSzTx/>
                <a:buFontTx/>
                <a:buNone/>
                <a:defRPr/>
              </a:pPr>
              <a:t>12</a:t>
            </a:fld>
            <a:endParaRPr lang="en-US" altLang="en-US" sz="1800"/>
          </a:p>
        </p:txBody>
      </p:sp>
      <p:sp>
        <p:nvSpPr>
          <p:cNvPr id="28675"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28676" name="Group 65"/>
          <p:cNvGrpSpPr>
            <a:grpSpLocks/>
          </p:cNvGrpSpPr>
          <p:nvPr/>
        </p:nvGrpSpPr>
        <p:grpSpPr bwMode="auto">
          <a:xfrm>
            <a:off x="3175" y="6070600"/>
            <a:ext cx="13001625" cy="3683000"/>
            <a:chOff x="0" y="0"/>
            <a:chExt cx="8189" cy="2320"/>
          </a:xfrm>
        </p:grpSpPr>
        <p:sp>
          <p:nvSpPr>
            <p:cNvPr id="28682"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28683" name="Group 14"/>
            <p:cNvGrpSpPr>
              <a:grpSpLocks/>
            </p:cNvGrpSpPr>
            <p:nvPr/>
          </p:nvGrpSpPr>
          <p:grpSpPr bwMode="auto">
            <a:xfrm>
              <a:off x="5013" y="1459"/>
              <a:ext cx="1128" cy="741"/>
              <a:chOff x="0" y="0"/>
              <a:chExt cx="1128" cy="740"/>
            </a:xfrm>
          </p:grpSpPr>
          <p:sp>
            <p:nvSpPr>
              <p:cNvPr id="28734"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35"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36"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37"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38"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39"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40"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41"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42"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43"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44"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28684" name="Group 33"/>
            <p:cNvGrpSpPr>
              <a:grpSpLocks/>
            </p:cNvGrpSpPr>
            <p:nvPr/>
          </p:nvGrpSpPr>
          <p:grpSpPr bwMode="auto">
            <a:xfrm>
              <a:off x="2525" y="1340"/>
              <a:ext cx="2307" cy="971"/>
              <a:chOff x="0" y="0"/>
              <a:chExt cx="2307" cy="971"/>
            </a:xfrm>
          </p:grpSpPr>
          <p:sp>
            <p:nvSpPr>
              <p:cNvPr id="28716"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7"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8"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9"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20"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21"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22"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23"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24"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25"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26"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27"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28"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29"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30"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31"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32"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33"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28685" name="Group 51"/>
            <p:cNvGrpSpPr>
              <a:grpSpLocks/>
            </p:cNvGrpSpPr>
            <p:nvPr/>
          </p:nvGrpSpPr>
          <p:grpSpPr bwMode="auto">
            <a:xfrm>
              <a:off x="5869" y="952"/>
              <a:ext cx="1923" cy="1170"/>
              <a:chOff x="0" y="0"/>
              <a:chExt cx="1923" cy="1170"/>
            </a:xfrm>
          </p:grpSpPr>
          <p:sp>
            <p:nvSpPr>
              <p:cNvPr id="28699"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0"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1"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2"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3"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4"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5"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6"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7"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8"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09"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710"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1"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2"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3"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4"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715"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28686" name="Group 64"/>
            <p:cNvGrpSpPr>
              <a:grpSpLocks/>
            </p:cNvGrpSpPr>
            <p:nvPr/>
          </p:nvGrpSpPr>
          <p:grpSpPr bwMode="auto">
            <a:xfrm>
              <a:off x="7509" y="480"/>
              <a:ext cx="601" cy="363"/>
              <a:chOff x="0" y="0"/>
              <a:chExt cx="601" cy="363"/>
            </a:xfrm>
          </p:grpSpPr>
          <p:sp>
            <p:nvSpPr>
              <p:cNvPr id="28687"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688"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689"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690"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691"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692"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8693"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28694" name="Group 63"/>
              <p:cNvGrpSpPr>
                <a:grpSpLocks/>
              </p:cNvGrpSpPr>
              <p:nvPr/>
            </p:nvGrpSpPr>
            <p:grpSpPr bwMode="auto">
              <a:xfrm>
                <a:off x="140" y="83"/>
                <a:ext cx="323" cy="188"/>
                <a:chOff x="0" y="0"/>
                <a:chExt cx="322" cy="187"/>
              </a:xfrm>
            </p:grpSpPr>
            <p:sp>
              <p:nvSpPr>
                <p:cNvPr id="28695"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696"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697"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8698"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29762" name="Rectangle 66"/>
          <p:cNvSpPr>
            <a:spLocks noGrp="1" noChangeArrowheads="1"/>
          </p:cNvSpPr>
          <p:nvPr>
            <p:ph type="title"/>
          </p:nvPr>
        </p:nvSpPr>
        <p:spPr>
          <a:xfrm>
            <a:off x="676275" y="19050"/>
            <a:ext cx="12312650" cy="2139950"/>
          </a:xfrm>
        </p:spPr>
        <p:txBody>
          <a:bodyPr rIns="166398"/>
          <a:lstStyle/>
          <a:p>
            <a:pPr marL="57150" indent="0" eaLnBrk="1" hangingPunct="1">
              <a:defRPr/>
            </a:pPr>
            <a:r>
              <a:rPr lang="en-US" altLang="en-US" sz="4000"/>
              <a:t>Hydrogen Bonds allow cohesion between water molecules</a:t>
            </a:r>
          </a:p>
        </p:txBody>
      </p:sp>
      <p:sp>
        <p:nvSpPr>
          <p:cNvPr id="29763" name="Rectangle 67"/>
          <p:cNvSpPr>
            <a:spLocks noGrp="1" noChangeArrowheads="1"/>
          </p:cNvSpPr>
          <p:nvPr>
            <p:ph type="body" idx="1"/>
          </p:nvPr>
        </p:nvSpPr>
        <p:spPr>
          <a:xfrm>
            <a:off x="292100" y="2324100"/>
            <a:ext cx="11709400" cy="7480300"/>
          </a:xfrm>
        </p:spPr>
        <p:txBody>
          <a:bodyPr rIns="166398"/>
          <a:lstStyle/>
          <a:p>
            <a:pPr eaLnBrk="1" hangingPunct="1">
              <a:defRPr/>
            </a:pPr>
            <a:r>
              <a:rPr lang="en-US" altLang="en-US" sz="3200"/>
              <a:t>The most important property of water molecules is that they can ‘stick’ together by forming hydrogen bonds with other water molecules (known as </a:t>
            </a:r>
            <a:r>
              <a:rPr lang="en-US" altLang="en-US" sz="3200">
                <a:solidFill>
                  <a:srgbClr val="0D0D0D"/>
                </a:solidFill>
                <a:effectLst>
                  <a:outerShdw blurRad="38100" dist="38100" dir="2700000" algn="tl">
                    <a:srgbClr val="FFFFFF"/>
                  </a:outerShdw>
                </a:effectLst>
              </a:rPr>
              <a:t>cohesion</a:t>
            </a:r>
            <a:r>
              <a:rPr lang="en-US" altLang="en-US" sz="3200"/>
              <a:t>)</a:t>
            </a:r>
          </a:p>
          <a:p>
            <a:pPr eaLnBrk="1" hangingPunct="1">
              <a:defRPr/>
            </a:pPr>
            <a:r>
              <a:rPr lang="en-US" altLang="en-US" sz="3200"/>
              <a:t>Individually they are weak but multiple H bonds give a </a:t>
            </a:r>
            <a:r>
              <a:rPr lang="en-US" altLang="en-US" sz="3200">
                <a:solidFill>
                  <a:srgbClr val="0D0D0D"/>
                </a:solidFill>
                <a:effectLst>
                  <a:outerShdw blurRad="38100" dist="38100" dir="2700000" algn="tl">
                    <a:srgbClr val="FFFFFF"/>
                  </a:outerShdw>
                </a:effectLst>
                <a:latin typeface="Arial Bold" charset="0"/>
                <a:sym typeface="Arial Bold" charset="0"/>
              </a:rPr>
              <a:t>strong lattice framework</a:t>
            </a:r>
            <a:endParaRPr lang="en-US" altLang="en-US" sz="3200">
              <a:solidFill>
                <a:srgbClr val="0D0D0D"/>
              </a:solidFill>
              <a:effectLst>
                <a:outerShdw blurRad="38100" dist="38100" dir="2700000" algn="tl">
                  <a:srgbClr val="FFFFFF"/>
                </a:outerShdw>
              </a:effectLst>
              <a:latin typeface="Arial Bold" charset="0"/>
              <a:ea typeface="ヒラギノ角ゴ ProN W6" charset="-128"/>
              <a:sym typeface="Arial Bold" charset="0"/>
            </a:endParaRPr>
          </a:p>
        </p:txBody>
      </p:sp>
      <p:sp>
        <p:nvSpPr>
          <p:cNvPr id="29764" name="Text Box 68"/>
          <p:cNvSpPr txBox="1">
            <a:spLocks noChangeArrowheads="1"/>
          </p:cNvSpPr>
          <p:nvPr/>
        </p:nvSpPr>
        <p:spPr bwMode="auto">
          <a:xfrm>
            <a:off x="10652125" y="920115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F836E943-C755-4FA2-8FBD-C0240C5A3A57}"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12</a:t>
            </a:fld>
            <a:endParaRPr lang="en-US" altLang="en-US" sz="1800">
              <a:effectLst>
                <a:outerShdw blurRad="38100" dist="38100" dir="2700000" algn="tl">
                  <a:srgbClr val="000000"/>
                </a:outerShdw>
              </a:effectLst>
              <a:cs typeface="Arial" panose="020B0604020202020204" pitchFamily="34" charset="0"/>
            </a:endParaRPr>
          </a:p>
        </p:txBody>
      </p:sp>
      <p:pic>
        <p:nvPicPr>
          <p:cNvPr id="28680"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5499100"/>
            <a:ext cx="6410325"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8681" name="Rectangle 70"/>
          <p:cNvSpPr>
            <a:spLocks/>
          </p:cNvSpPr>
          <p:nvPr/>
        </p:nvSpPr>
        <p:spPr bwMode="auto">
          <a:xfrm>
            <a:off x="7654925" y="5537200"/>
            <a:ext cx="475138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200">
                <a:cs typeface="Arial" panose="020B0604020202020204" pitchFamily="34" charset="0"/>
              </a:rPr>
              <a:t>The grey lines show the hydrogen bonds. Notice that each of the interior molecules have four hydrogen bonds but on the surface there are only two.</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8488" y="3221038"/>
            <a:ext cx="11053762" cy="3095625"/>
          </a:xfrm>
        </p:spPr>
        <p:txBody>
          <a:bodyPr/>
          <a:lstStyle/>
          <a:p>
            <a:pPr indent="0">
              <a:defRPr/>
            </a:pPr>
            <a:r>
              <a:rPr lang="en-US" altLang="en-US" cap="none"/>
              <a:t>The fact that water is a dipole and forms H bonds between its molecules leads to some important </a:t>
            </a:r>
            <a:r>
              <a:rPr lang="en-US" altLang="en-US" cap="none">
                <a:solidFill>
                  <a:srgbClr val="0D0D0D"/>
                </a:solidFill>
                <a:effectLst>
                  <a:outerShdw blurRad="38100" dist="38100" dir="2700000" algn="tl">
                    <a:srgbClr val="FFFFFF"/>
                  </a:outerShdw>
                </a:effectLst>
              </a:rPr>
              <a:t>properties</a:t>
            </a:r>
            <a:r>
              <a:rPr lang="en-US" altLang="en-US" cap="none"/>
              <a:t> that are vital to living organisms and processes.</a:t>
            </a:r>
          </a:p>
        </p:txBody>
      </p:sp>
      <p:sp>
        <p:nvSpPr>
          <p:cNvPr id="4"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20F3E51B-5CF0-4E01-AC36-1BD4DDCE955F}" type="slidenum">
              <a:rPr lang="en-US" altLang="en-US" sz="1800" smtClean="0"/>
              <a:pPr eaLnBrk="1" hangingPunct="1">
                <a:spcBef>
                  <a:spcPct val="0"/>
                </a:spcBef>
                <a:buClrTx/>
                <a:buSzTx/>
                <a:buFontTx/>
                <a:buNone/>
                <a:defRPr/>
              </a:pPr>
              <a:t>13</a:t>
            </a:fld>
            <a:endParaRPr lang="en-US" altLang="en-US" sz="1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8"/>
          <p:cNvSpPr txBox="1">
            <a:spLocks noChangeArrowheads="1"/>
          </p:cNvSpPr>
          <p:nvPr/>
        </p:nvSpPr>
        <p:spPr bwMode="auto">
          <a:xfrm>
            <a:off x="238125" y="412750"/>
            <a:ext cx="125285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66398"/>
          <a:lstStyle>
            <a:lvl1pPr marL="57150">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5600">
                <a:solidFill>
                  <a:schemeClr val="tx1"/>
                </a:solidFill>
                <a:sym typeface="Gill Sans" charset="0"/>
              </a:rPr>
              <a:t>5 key Biological </a:t>
            </a:r>
            <a:r>
              <a:rPr lang="en-US" altLang="en-US" sz="5600">
                <a:solidFill>
                  <a:srgbClr val="FF0000"/>
                </a:solidFill>
                <a:sym typeface="Gill Sans" charset="0"/>
              </a:rPr>
              <a:t>Properties</a:t>
            </a:r>
            <a:r>
              <a:rPr lang="en-US" altLang="en-US" sz="5600">
                <a:solidFill>
                  <a:schemeClr val="tx1"/>
                </a:solidFill>
                <a:sym typeface="Gill Sans" charset="0"/>
              </a:rPr>
              <a:t> of Water</a:t>
            </a:r>
          </a:p>
        </p:txBody>
      </p:sp>
      <p:sp>
        <p:nvSpPr>
          <p:cNvPr id="3" name="Rectangle 70"/>
          <p:cNvSpPr>
            <a:spLocks/>
          </p:cNvSpPr>
          <p:nvPr/>
        </p:nvSpPr>
        <p:spPr bwMode="auto">
          <a:xfrm>
            <a:off x="1101725" y="5597525"/>
            <a:ext cx="2171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57150" eaLnBrk="0" hangingPunct="0">
              <a:defRPr sz="2400">
                <a:solidFill>
                  <a:srgbClr val="FFFFFF"/>
                </a:solidFill>
                <a:latin typeface="Arial" pitchFamily="34" charset="0"/>
                <a:ea typeface="ヒラギノ角ゴ ProN W3" charset="-128"/>
                <a:sym typeface="Arial" pitchFamily="34" charset="0"/>
              </a:defRPr>
            </a:lvl1pPr>
            <a:lvl2pPr marL="742950" indent="-285750" eaLnBrk="0" hangingPunct="0">
              <a:defRPr sz="2400">
                <a:solidFill>
                  <a:srgbClr val="FFFFFF"/>
                </a:solidFill>
                <a:latin typeface="Arial" pitchFamily="34" charset="0"/>
                <a:ea typeface="ヒラギノ角ゴ ProN W3" charset="-128"/>
                <a:sym typeface="Arial" pitchFamily="34" charset="0"/>
              </a:defRPr>
            </a:lvl2pPr>
            <a:lvl3pPr marL="1143000" indent="-228600" eaLnBrk="0" hangingPunct="0">
              <a:defRPr sz="2400">
                <a:solidFill>
                  <a:srgbClr val="FFFFFF"/>
                </a:solidFill>
                <a:latin typeface="Arial" pitchFamily="34" charset="0"/>
                <a:ea typeface="ヒラギノ角ゴ ProN W3" charset="-128"/>
                <a:sym typeface="Arial" pitchFamily="34" charset="0"/>
              </a:defRPr>
            </a:lvl3pPr>
            <a:lvl4pPr marL="1600200" indent="-228600" eaLnBrk="0" hangingPunct="0">
              <a:defRPr sz="2400">
                <a:solidFill>
                  <a:srgbClr val="FFFFFF"/>
                </a:solidFill>
                <a:latin typeface="Arial" pitchFamily="34" charset="0"/>
                <a:ea typeface="ヒラギノ角ゴ ProN W3" charset="-128"/>
                <a:sym typeface="Arial" pitchFamily="34" charset="0"/>
              </a:defRPr>
            </a:lvl4pPr>
            <a:lvl5pPr marL="2057400" indent="-228600" eaLnBrk="0" hangingPunct="0">
              <a:defRPr sz="2400">
                <a:solidFill>
                  <a:srgbClr val="FFFFFF"/>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9pPr>
          </a:lstStyle>
          <a:p>
            <a:pPr algn="ctr" eaLnBrk="1" hangingPunct="1">
              <a:spcBef>
                <a:spcPts val="2000"/>
              </a:spcBef>
              <a:defRPr/>
            </a:pPr>
            <a:r>
              <a:rPr lang="en-US" altLang="en-US" sz="3600">
                <a:solidFill>
                  <a:schemeClr val="tx1"/>
                </a:solidFill>
                <a:effectLst>
                  <a:outerShdw blurRad="38100" dist="38100" dir="2700000" algn="tl">
                    <a:srgbClr val="C0C0C0"/>
                  </a:outerShdw>
                </a:effectLst>
                <a:cs typeface="Arial" pitchFamily="34" charset="0"/>
                <a:sym typeface="Comic Sans MS Bold" charset="0"/>
              </a:rPr>
              <a:t>A solvent</a:t>
            </a:r>
          </a:p>
        </p:txBody>
      </p:sp>
      <p:pic>
        <p:nvPicPr>
          <p:cNvPr id="30724" name="Picture 79"/>
          <p:cNvPicPr>
            <a:picLocks noChangeArrowheads="1"/>
          </p:cNvPicPr>
          <p:nvPr/>
        </p:nvPicPr>
        <p:blipFill>
          <a:blip r:embed="rId2">
            <a:extLst>
              <a:ext uri="{28A0092B-C50C-407E-A947-70E740481C1C}">
                <a14:useLocalDpi xmlns:a14="http://schemas.microsoft.com/office/drawing/2010/main" val="0"/>
              </a:ext>
            </a:extLst>
          </a:blip>
          <a:srcRect b="20197"/>
          <a:stretch>
            <a:fillRect/>
          </a:stretch>
        </p:blipFill>
        <p:spPr bwMode="auto">
          <a:xfrm>
            <a:off x="3838575" y="7324725"/>
            <a:ext cx="54006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55850"/>
            <a:ext cx="56165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0"/>
          <p:cNvSpPr>
            <a:spLocks/>
          </p:cNvSpPr>
          <p:nvPr/>
        </p:nvSpPr>
        <p:spPr bwMode="auto">
          <a:xfrm>
            <a:off x="598488" y="7756525"/>
            <a:ext cx="30241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57150" eaLnBrk="0" hangingPunct="0">
              <a:defRPr sz="2400">
                <a:solidFill>
                  <a:srgbClr val="FFFFFF"/>
                </a:solidFill>
                <a:latin typeface="Arial" pitchFamily="34" charset="0"/>
                <a:ea typeface="ヒラギノ角ゴ ProN W3" charset="-128"/>
                <a:sym typeface="Arial" pitchFamily="34" charset="0"/>
              </a:defRPr>
            </a:lvl1pPr>
            <a:lvl2pPr marL="742950" indent="-285750" eaLnBrk="0" hangingPunct="0">
              <a:defRPr sz="2400">
                <a:solidFill>
                  <a:srgbClr val="FFFFFF"/>
                </a:solidFill>
                <a:latin typeface="Arial" pitchFamily="34" charset="0"/>
                <a:ea typeface="ヒラギノ角ゴ ProN W3" charset="-128"/>
                <a:sym typeface="Arial" pitchFamily="34" charset="0"/>
              </a:defRPr>
            </a:lvl2pPr>
            <a:lvl3pPr marL="1143000" indent="-228600" eaLnBrk="0" hangingPunct="0">
              <a:defRPr sz="2400">
                <a:solidFill>
                  <a:srgbClr val="FFFFFF"/>
                </a:solidFill>
                <a:latin typeface="Arial" pitchFamily="34" charset="0"/>
                <a:ea typeface="ヒラギノ角ゴ ProN W3" charset="-128"/>
                <a:sym typeface="Arial" pitchFamily="34" charset="0"/>
              </a:defRPr>
            </a:lvl3pPr>
            <a:lvl4pPr marL="1600200" indent="-228600" eaLnBrk="0" hangingPunct="0">
              <a:defRPr sz="2400">
                <a:solidFill>
                  <a:srgbClr val="FFFFFF"/>
                </a:solidFill>
                <a:latin typeface="Arial" pitchFamily="34" charset="0"/>
                <a:ea typeface="ヒラギノ角ゴ ProN W3" charset="-128"/>
                <a:sym typeface="Arial" pitchFamily="34" charset="0"/>
              </a:defRPr>
            </a:lvl4pPr>
            <a:lvl5pPr marL="2057400" indent="-228600" eaLnBrk="0" hangingPunct="0">
              <a:defRPr sz="2400">
                <a:solidFill>
                  <a:srgbClr val="FFFFFF"/>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9pPr>
          </a:lstStyle>
          <a:p>
            <a:pPr algn="ctr" eaLnBrk="1" hangingPunct="1">
              <a:spcBef>
                <a:spcPts val="2000"/>
              </a:spcBef>
              <a:defRPr/>
            </a:pPr>
            <a:r>
              <a:rPr lang="en-US" altLang="en-US" sz="3600">
                <a:solidFill>
                  <a:srgbClr val="000000"/>
                </a:solidFill>
                <a:effectLst>
                  <a:outerShdw blurRad="38100" dist="38100" dir="2700000" algn="tl">
                    <a:srgbClr val="C0C0C0"/>
                  </a:outerShdw>
                </a:effectLst>
                <a:cs typeface="Arial" pitchFamily="34" charset="0"/>
                <a:sym typeface="Comic Sans MS Bold" charset="0"/>
              </a:rPr>
              <a:t>A metabolite</a:t>
            </a:r>
          </a:p>
        </p:txBody>
      </p:sp>
      <p:sp>
        <p:nvSpPr>
          <p:cNvPr id="30727" name="TextBox 14"/>
          <p:cNvSpPr txBox="1">
            <a:spLocks noChangeArrowheads="1"/>
          </p:cNvSpPr>
          <p:nvPr/>
        </p:nvSpPr>
        <p:spPr bwMode="auto">
          <a:xfrm>
            <a:off x="5926138" y="5668963"/>
            <a:ext cx="6859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eaLnBrk="1" hangingPunct="1"/>
            <a:r>
              <a:rPr lang="en-US" altLang="en-US" sz="3200" b="1">
                <a:solidFill>
                  <a:srgbClr val="000000"/>
                </a:solidFill>
              </a:rPr>
              <a:t>A High specific Heat Capacity</a:t>
            </a:r>
          </a:p>
        </p:txBody>
      </p:sp>
      <p:pic>
        <p:nvPicPr>
          <p:cNvPr id="30728"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9738" y="1636713"/>
            <a:ext cx="5113337"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6" descr="Unknow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31413" y="7540625"/>
            <a:ext cx="22812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8"/>
          <p:cNvSpPr txBox="1">
            <a:spLocks noChangeArrowheads="1"/>
          </p:cNvSpPr>
          <p:nvPr/>
        </p:nvSpPr>
        <p:spPr bwMode="auto">
          <a:xfrm>
            <a:off x="1677988" y="339725"/>
            <a:ext cx="1067911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66398"/>
          <a:lstStyle>
            <a:lvl1pPr marL="57150">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5600">
                <a:solidFill>
                  <a:schemeClr val="tx1"/>
                </a:solidFill>
                <a:sym typeface="Gill Sans" charset="0"/>
              </a:rPr>
              <a:t>5 key Biological </a:t>
            </a:r>
            <a:r>
              <a:rPr lang="en-US" altLang="en-US" sz="5600">
                <a:solidFill>
                  <a:srgbClr val="FF0000"/>
                </a:solidFill>
                <a:sym typeface="Gill Sans" charset="0"/>
              </a:rPr>
              <a:t>Properties</a:t>
            </a:r>
            <a:r>
              <a:rPr lang="en-US" altLang="en-US" sz="5600">
                <a:solidFill>
                  <a:schemeClr val="tx1"/>
                </a:solidFill>
                <a:sym typeface="Gill Sans" charset="0"/>
              </a:rPr>
              <a:t>  of Water</a:t>
            </a:r>
          </a:p>
        </p:txBody>
      </p:sp>
      <p:sp>
        <p:nvSpPr>
          <p:cNvPr id="5" name="Rectangle 71"/>
          <p:cNvSpPr>
            <a:spLocks/>
          </p:cNvSpPr>
          <p:nvPr/>
        </p:nvSpPr>
        <p:spPr bwMode="auto">
          <a:xfrm>
            <a:off x="7581900" y="7397750"/>
            <a:ext cx="47021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57150" eaLnBrk="0" hangingPunct="0">
              <a:defRPr sz="2400">
                <a:solidFill>
                  <a:srgbClr val="FFFFFF"/>
                </a:solidFill>
                <a:latin typeface="Arial" pitchFamily="34" charset="0"/>
                <a:ea typeface="ヒラギノ角ゴ ProN W3" charset="-128"/>
                <a:sym typeface="Arial" pitchFamily="34" charset="0"/>
              </a:defRPr>
            </a:lvl1pPr>
            <a:lvl2pPr marL="742950" indent="-285750" eaLnBrk="0" hangingPunct="0">
              <a:defRPr sz="2400">
                <a:solidFill>
                  <a:srgbClr val="FFFFFF"/>
                </a:solidFill>
                <a:latin typeface="Arial" pitchFamily="34" charset="0"/>
                <a:ea typeface="ヒラギノ角ゴ ProN W3" charset="-128"/>
                <a:sym typeface="Arial" pitchFamily="34" charset="0"/>
              </a:defRPr>
            </a:lvl2pPr>
            <a:lvl3pPr marL="1143000" indent="-228600" eaLnBrk="0" hangingPunct="0">
              <a:defRPr sz="2400">
                <a:solidFill>
                  <a:srgbClr val="FFFFFF"/>
                </a:solidFill>
                <a:latin typeface="Arial" pitchFamily="34" charset="0"/>
                <a:ea typeface="ヒラギノ角ゴ ProN W3" charset="-128"/>
                <a:sym typeface="Arial" pitchFamily="34" charset="0"/>
              </a:defRPr>
            </a:lvl3pPr>
            <a:lvl4pPr marL="1600200" indent="-228600" eaLnBrk="0" hangingPunct="0">
              <a:defRPr sz="2400">
                <a:solidFill>
                  <a:srgbClr val="FFFFFF"/>
                </a:solidFill>
                <a:latin typeface="Arial" pitchFamily="34" charset="0"/>
                <a:ea typeface="ヒラギノ角ゴ ProN W3" charset="-128"/>
                <a:sym typeface="Arial" pitchFamily="34" charset="0"/>
              </a:defRPr>
            </a:lvl4pPr>
            <a:lvl5pPr marL="2057400" indent="-228600" eaLnBrk="0" hangingPunct="0">
              <a:defRPr sz="2400">
                <a:solidFill>
                  <a:srgbClr val="FFFFFF"/>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9pPr>
          </a:lstStyle>
          <a:p>
            <a:pPr algn="ctr" eaLnBrk="1" hangingPunct="1">
              <a:spcBef>
                <a:spcPts val="2000"/>
              </a:spcBef>
              <a:defRPr/>
            </a:pPr>
            <a:r>
              <a:rPr lang="en-US" altLang="en-US" sz="4000">
                <a:solidFill>
                  <a:srgbClr val="000000"/>
                </a:solidFill>
                <a:effectLst>
                  <a:outerShdw blurRad="38100" dist="38100" dir="2700000" algn="tl">
                    <a:srgbClr val="C0C0C0"/>
                  </a:outerShdw>
                </a:effectLst>
                <a:cs typeface="Arial" pitchFamily="34" charset="0"/>
                <a:sym typeface="Comic Sans MS Bold" charset="0"/>
              </a:rPr>
              <a:t> </a:t>
            </a:r>
            <a:r>
              <a:rPr lang="en-US" altLang="en-US" sz="3600">
                <a:solidFill>
                  <a:srgbClr val="000000"/>
                </a:solidFill>
                <a:effectLst>
                  <a:outerShdw blurRad="38100" dist="38100" dir="2700000" algn="tl">
                    <a:srgbClr val="C0C0C0"/>
                  </a:outerShdw>
                </a:effectLst>
                <a:cs typeface="Arial" pitchFamily="34" charset="0"/>
                <a:sym typeface="Comic Sans MS Bold" charset="0"/>
              </a:rPr>
              <a:t>Strong cohesion between molecules</a:t>
            </a:r>
          </a:p>
        </p:txBody>
      </p:sp>
      <p:pic>
        <p:nvPicPr>
          <p:cNvPr id="31748" name="Picture 78"/>
          <p:cNvPicPr>
            <a:picLocks noChangeArrowheads="1"/>
          </p:cNvPicPr>
          <p:nvPr/>
        </p:nvPicPr>
        <p:blipFill>
          <a:blip r:embed="rId2">
            <a:extLst>
              <a:ext uri="{28A0092B-C50C-407E-A947-70E740481C1C}">
                <a14:useLocalDpi xmlns:a14="http://schemas.microsoft.com/office/drawing/2010/main" val="0"/>
              </a:ext>
            </a:extLst>
          </a:blip>
          <a:srcRect l="34253" t="35300" r="31908" b="26898"/>
          <a:stretch>
            <a:fillRect/>
          </a:stretch>
        </p:blipFill>
        <p:spPr bwMode="auto">
          <a:xfrm>
            <a:off x="7223125" y="2716213"/>
            <a:ext cx="51831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3"/>
          <p:cNvSpPr>
            <a:spLocks/>
          </p:cNvSpPr>
          <p:nvPr/>
        </p:nvSpPr>
        <p:spPr bwMode="auto">
          <a:xfrm>
            <a:off x="1677988" y="7756525"/>
            <a:ext cx="4175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57150" eaLnBrk="0" hangingPunct="0">
              <a:defRPr sz="2400">
                <a:solidFill>
                  <a:srgbClr val="FFFFFF"/>
                </a:solidFill>
                <a:latin typeface="Arial" pitchFamily="34" charset="0"/>
                <a:ea typeface="ヒラギノ角ゴ ProN W3" charset="-128"/>
                <a:sym typeface="Arial" pitchFamily="34" charset="0"/>
              </a:defRPr>
            </a:lvl1pPr>
            <a:lvl2pPr marL="742950" indent="-285750" eaLnBrk="0" hangingPunct="0">
              <a:defRPr sz="2400">
                <a:solidFill>
                  <a:srgbClr val="FFFFFF"/>
                </a:solidFill>
                <a:latin typeface="Arial" pitchFamily="34" charset="0"/>
                <a:ea typeface="ヒラギノ角ゴ ProN W3" charset="-128"/>
                <a:sym typeface="Arial" pitchFamily="34" charset="0"/>
              </a:defRPr>
            </a:lvl2pPr>
            <a:lvl3pPr marL="1143000" indent="-228600" eaLnBrk="0" hangingPunct="0">
              <a:defRPr sz="2400">
                <a:solidFill>
                  <a:srgbClr val="FFFFFF"/>
                </a:solidFill>
                <a:latin typeface="Arial" pitchFamily="34" charset="0"/>
                <a:ea typeface="ヒラギノ角ゴ ProN W3" charset="-128"/>
                <a:sym typeface="Arial" pitchFamily="34" charset="0"/>
              </a:defRPr>
            </a:lvl3pPr>
            <a:lvl4pPr marL="1600200" indent="-228600" eaLnBrk="0" hangingPunct="0">
              <a:defRPr sz="2400">
                <a:solidFill>
                  <a:srgbClr val="FFFFFF"/>
                </a:solidFill>
                <a:latin typeface="Arial" pitchFamily="34" charset="0"/>
                <a:ea typeface="ヒラギノ角ゴ ProN W3" charset="-128"/>
                <a:sym typeface="Arial" pitchFamily="34" charset="0"/>
              </a:defRPr>
            </a:lvl4pPr>
            <a:lvl5pPr marL="2057400" indent="-228600" eaLnBrk="0" hangingPunct="0">
              <a:defRPr sz="2400">
                <a:solidFill>
                  <a:srgbClr val="FFFFFF"/>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9pPr>
          </a:lstStyle>
          <a:p>
            <a:pPr algn="ctr" eaLnBrk="1" hangingPunct="1">
              <a:spcBef>
                <a:spcPts val="2000"/>
              </a:spcBef>
              <a:defRPr/>
            </a:pPr>
            <a:r>
              <a:rPr lang="en-US" altLang="en-US" sz="3600">
                <a:solidFill>
                  <a:srgbClr val="000000"/>
                </a:solidFill>
                <a:effectLst>
                  <a:outerShdw blurRad="38100" dist="38100" dir="2700000" algn="tl">
                    <a:srgbClr val="C0C0C0"/>
                  </a:outerShdw>
                </a:effectLst>
                <a:cs typeface="Arial" pitchFamily="34" charset="0"/>
                <a:sym typeface="Comic Sans MS Bold" charset="0"/>
              </a:rPr>
              <a:t>A large latent heat of vaporisation</a:t>
            </a:r>
            <a:r>
              <a:rPr lang="en-US" altLang="en-US" sz="2800">
                <a:solidFill>
                  <a:srgbClr val="1CF3F8"/>
                </a:solidFill>
                <a:effectLst>
                  <a:outerShdw blurRad="38100" dist="38100" dir="2700000" algn="tl">
                    <a:srgbClr val="C0C0C0"/>
                  </a:outerShdw>
                </a:effectLst>
                <a:latin typeface="Comic Sans MS Bold" charset="0"/>
                <a:sym typeface="Comic Sans MS Bold" charset="0"/>
              </a:rPr>
              <a:t>.</a:t>
            </a:r>
          </a:p>
        </p:txBody>
      </p:sp>
      <p:pic>
        <p:nvPicPr>
          <p:cNvPr id="3175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2139950"/>
            <a:ext cx="4897437"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1810"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C188FF24-2D5D-4535-A16C-EB33D2EFC5A2}"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16</a:t>
            </a:fld>
            <a:endParaRPr lang="en-US" altLang="en-US" sz="1800">
              <a:effectLst>
                <a:outerShdw blurRad="38100" dist="38100" dir="2700000" algn="tl">
                  <a:srgbClr val="000000"/>
                </a:outerShdw>
              </a:effectLst>
              <a:cs typeface="Arial" panose="020B0604020202020204" pitchFamily="34" charset="0"/>
            </a:endParaRPr>
          </a:p>
        </p:txBody>
      </p:sp>
      <p:pic>
        <p:nvPicPr>
          <p:cNvPr id="32772" name="Picture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0" y="214630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2" name="Rectangle 68"/>
          <p:cNvSpPr>
            <a:spLocks noGrp="1" noChangeArrowheads="1"/>
          </p:cNvSpPr>
          <p:nvPr>
            <p:ph type="title"/>
          </p:nvPr>
        </p:nvSpPr>
        <p:spPr>
          <a:xfrm>
            <a:off x="238125" y="484188"/>
            <a:ext cx="12285663" cy="2139950"/>
          </a:xfrm>
        </p:spPr>
        <p:txBody>
          <a:bodyPr rIns="166398"/>
          <a:lstStyle/>
          <a:p>
            <a:pPr marL="57150" indent="0" eaLnBrk="1" hangingPunct="1">
              <a:defRPr/>
            </a:pPr>
            <a:r>
              <a:rPr lang="en-US" altLang="en-US" sz="3600"/>
              <a:t> </a:t>
            </a:r>
            <a:r>
              <a:rPr lang="en-US" altLang="en-US" sz="4000"/>
              <a:t>The </a:t>
            </a:r>
            <a:r>
              <a:rPr lang="en-US" altLang="en-US" sz="4000">
                <a:solidFill>
                  <a:srgbClr val="000000"/>
                </a:solidFill>
                <a:effectLst>
                  <a:outerShdw blurRad="38100" dist="38100" dir="2700000" algn="tl">
                    <a:srgbClr val="FFFFFF"/>
                  </a:outerShdw>
                </a:effectLst>
              </a:rPr>
              <a:t>universal solvent </a:t>
            </a:r>
            <a:r>
              <a:rPr lang="en-US" altLang="en-US" sz="4000"/>
              <a:t>for other </a:t>
            </a:r>
            <a:r>
              <a:rPr lang="en-US" altLang="en-US" sz="4000">
                <a:solidFill>
                  <a:srgbClr val="000000"/>
                </a:solidFill>
                <a:effectLst>
                  <a:outerShdw blurRad="38100" dist="38100" dir="2700000" algn="tl">
                    <a:srgbClr val="FFFFFF"/>
                  </a:outerShdw>
                </a:effectLst>
              </a:rPr>
              <a:t>polar</a:t>
            </a:r>
            <a:r>
              <a:rPr lang="en-US" altLang="en-US" sz="4000"/>
              <a:t> molecules or </a:t>
            </a:r>
            <a:r>
              <a:rPr lang="en-US" altLang="en-US" sz="4000">
                <a:solidFill>
                  <a:srgbClr val="000000"/>
                </a:solidFill>
                <a:effectLst>
                  <a:outerShdw blurRad="38100" dist="38100" dir="2700000" algn="tl">
                    <a:srgbClr val="FFFFFF"/>
                  </a:outerShdw>
                </a:effectLst>
              </a:rPr>
              <a:t>ionic</a:t>
            </a:r>
            <a:r>
              <a:rPr lang="en-US" altLang="en-US" sz="4000"/>
              <a:t> compounds</a:t>
            </a:r>
            <a:br>
              <a:rPr lang="en-US" altLang="en-US" sz="4000"/>
            </a:br>
            <a:r>
              <a:rPr lang="en-US" altLang="en-US" sz="4000">
                <a:solidFill>
                  <a:srgbClr val="000000"/>
                </a:solidFill>
                <a:effectLst>
                  <a:outerShdw blurRad="38100" dist="38100" dir="2700000" algn="tl">
                    <a:srgbClr val="FFFFFF"/>
                  </a:outerShdw>
                </a:effectLst>
              </a:rPr>
              <a:t>Importance</a:t>
            </a:r>
            <a:r>
              <a:rPr lang="en-US" altLang="en-US" sz="4000"/>
              <a:t>: allows chemical reactions to take place in solution and the transport of molecules.</a:t>
            </a:r>
          </a:p>
        </p:txBody>
      </p:sp>
      <p:grpSp>
        <p:nvGrpSpPr>
          <p:cNvPr id="32774" name="Group 71"/>
          <p:cNvGrpSpPr>
            <a:grpSpLocks/>
          </p:cNvGrpSpPr>
          <p:nvPr/>
        </p:nvGrpSpPr>
        <p:grpSpPr bwMode="auto">
          <a:xfrm>
            <a:off x="741363" y="3363913"/>
            <a:ext cx="6837362" cy="5667375"/>
            <a:chOff x="0" y="0"/>
            <a:chExt cx="3959" cy="3008"/>
          </a:xfrm>
        </p:grpSpPr>
        <p:pic>
          <p:nvPicPr>
            <p:cNvPr id="32777" name="Picture 69"/>
            <p:cNvPicPr>
              <a:picLocks noChangeArrowheads="1"/>
            </p:cNvPicPr>
            <p:nvPr/>
          </p:nvPicPr>
          <p:blipFill>
            <a:blip r:embed="rId3">
              <a:extLst>
                <a:ext uri="{28A0092B-C50C-407E-A947-70E740481C1C}">
                  <a14:useLocalDpi xmlns:a14="http://schemas.microsoft.com/office/drawing/2010/main" val="0"/>
                </a:ext>
              </a:extLst>
            </a:blip>
            <a:srcRect b="3598"/>
            <a:stretch>
              <a:fillRect/>
            </a:stretch>
          </p:blipFill>
          <p:spPr bwMode="auto">
            <a:xfrm>
              <a:off x="0" y="0"/>
              <a:ext cx="2266" cy="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70"/>
            <p:cNvPicPr>
              <a:picLocks noChangeArrowheads="1"/>
            </p:cNvPicPr>
            <p:nvPr/>
          </p:nvPicPr>
          <p:blipFill>
            <a:blip r:embed="rId4">
              <a:extLst>
                <a:ext uri="{28A0092B-C50C-407E-A947-70E740481C1C}">
                  <a14:useLocalDpi xmlns:a14="http://schemas.microsoft.com/office/drawing/2010/main" val="0"/>
                </a:ext>
              </a:extLst>
            </a:blip>
            <a:srcRect l="12926" t="5090" r="20869" b="8273"/>
            <a:stretch>
              <a:fillRect/>
            </a:stretch>
          </p:blipFill>
          <p:spPr bwMode="auto">
            <a:xfrm>
              <a:off x="2263" y="0"/>
              <a:ext cx="1696" cy="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5" name="Rectangle 72"/>
          <p:cNvSpPr>
            <a:spLocks/>
          </p:cNvSpPr>
          <p:nvPr/>
        </p:nvSpPr>
        <p:spPr bwMode="auto">
          <a:xfrm>
            <a:off x="7942263" y="7037388"/>
            <a:ext cx="41417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7799" bIns="0">
            <a:spAutoFit/>
          </a:bodyPr>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200">
                <a:cs typeface="Arial" panose="020B0604020202020204" pitchFamily="34" charset="0"/>
              </a:rPr>
              <a:t>Polar substances that</a:t>
            </a:r>
          </a:p>
          <a:p>
            <a:pPr eaLnBrk="1" hangingPunct="1">
              <a:spcBef>
                <a:spcPct val="0"/>
              </a:spcBef>
              <a:buClrTx/>
              <a:buSzTx/>
              <a:buFontTx/>
              <a:buNone/>
            </a:pPr>
            <a:r>
              <a:rPr lang="en-US" altLang="en-US" sz="3200">
                <a:cs typeface="Arial" panose="020B0604020202020204" pitchFamily="34" charset="0"/>
              </a:rPr>
              <a:t>dissociate in water are</a:t>
            </a:r>
          </a:p>
          <a:p>
            <a:pPr eaLnBrk="1" hangingPunct="1">
              <a:spcBef>
                <a:spcPct val="0"/>
              </a:spcBef>
              <a:buClrTx/>
              <a:buSzTx/>
              <a:buFontTx/>
              <a:buNone/>
            </a:pPr>
            <a:r>
              <a:rPr lang="en-US" altLang="en-US" sz="3200">
                <a:cs typeface="Arial" panose="020B0604020202020204" pitchFamily="34" charset="0"/>
              </a:rPr>
              <a:t>said to be</a:t>
            </a:r>
            <a:r>
              <a:rPr lang="en-US" altLang="en-US" sz="3200" u="sng">
                <a:cs typeface="Arial" panose="020B0604020202020204" pitchFamily="34" charset="0"/>
              </a:rPr>
              <a:t> hydrophilic</a:t>
            </a:r>
          </a:p>
        </p:txBody>
      </p:sp>
      <p:sp>
        <p:nvSpPr>
          <p:cNvPr id="32776" name="Rectangle 73"/>
          <p:cNvSpPr>
            <a:spLocks/>
          </p:cNvSpPr>
          <p:nvPr/>
        </p:nvSpPr>
        <p:spPr bwMode="auto">
          <a:xfrm>
            <a:off x="8016875" y="4084638"/>
            <a:ext cx="49530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200">
                <a:cs typeface="Arial" panose="020B0604020202020204" pitchFamily="34" charset="0"/>
              </a:rPr>
              <a:t>Uncharged or Non polar substances such as lipids do not dissolve well in water and are called </a:t>
            </a:r>
            <a:r>
              <a:rPr lang="en-US" altLang="en-US" sz="3200" u="sng">
                <a:cs typeface="Arial" panose="020B0604020202020204" pitchFamily="34" charset="0"/>
              </a:rPr>
              <a:t>hydrophobic</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bwMode="auto">
          <a:xfrm>
            <a:off x="647700" y="2273300"/>
            <a:ext cx="11709400" cy="6435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defRPr/>
            </a:pPr>
            <a:endParaRPr lang="en-GB">
              <a:sym typeface="Arial Bold" charset="0"/>
            </a:endParaRPr>
          </a:p>
        </p:txBody>
      </p:sp>
      <p:pic>
        <p:nvPicPr>
          <p:cNvPr id="3379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379413"/>
            <a:ext cx="13901738" cy="1069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bwMode="auto">
          <a:xfrm>
            <a:off x="315913" y="76200"/>
            <a:ext cx="10296525" cy="219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57799" bIns="45720" numCol="1" anchor="t" anchorCtr="0" compatLnSpc="1">
            <a:prstTxWarp prst="textNoShape">
              <a:avLst/>
            </a:prstTxWarp>
          </a:bodyPr>
          <a:lstStyle/>
          <a:p>
            <a:pPr indent="0" eaLnBrk="1" hangingPunct="1"/>
            <a:endParaRPr lang="en-US" altLang="en-US"/>
          </a:p>
        </p:txBody>
      </p:sp>
      <p:sp>
        <p:nvSpPr>
          <p:cNvPr id="2" name="Rectangle 2"/>
          <p:cNvSpPr>
            <a:spLocks noGrp="1" noChangeArrowheads="1"/>
          </p:cNvSpPr>
          <p:nvPr>
            <p:ph/>
          </p:nvPr>
        </p:nvSpPr>
        <p:spPr bwMode="auto">
          <a:xfrm>
            <a:off x="647700" y="2273300"/>
            <a:ext cx="11709400" cy="6435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defRPr/>
            </a:pPr>
            <a:endParaRPr lang="en-GB">
              <a:sym typeface="Arial Bold" charset="0"/>
            </a:endParaRPr>
          </a:p>
        </p:txBody>
      </p:sp>
      <p:pic>
        <p:nvPicPr>
          <p:cNvPr id="3482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884238"/>
            <a:ext cx="13868401" cy="104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315913" y="76200"/>
            <a:ext cx="10296525" cy="219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57799" bIns="45720" numCol="1" anchor="t" anchorCtr="0" compatLnSpc="1">
            <a:prstTxWarp prst="textNoShape">
              <a:avLst/>
            </a:prstTxWarp>
          </a:bodyPr>
          <a:lstStyle/>
          <a:p>
            <a:pPr indent="0" eaLnBrk="1" hangingPunct="1"/>
            <a:endParaRPr lang="en-US" altLang="en-US"/>
          </a:p>
        </p:txBody>
      </p:sp>
      <p:sp>
        <p:nvSpPr>
          <p:cNvPr id="2" name="Rectangle 2"/>
          <p:cNvSpPr>
            <a:spLocks noGrp="1" noChangeArrowheads="1"/>
          </p:cNvSpPr>
          <p:nvPr>
            <p:ph/>
          </p:nvPr>
        </p:nvSpPr>
        <p:spPr bwMode="auto">
          <a:xfrm>
            <a:off x="647700" y="2273300"/>
            <a:ext cx="11709400" cy="6435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defRPr/>
            </a:pPr>
            <a:endParaRPr lang="en-GB">
              <a:sym typeface="Arial Bold" charset="0"/>
            </a:endParaRPr>
          </a:p>
        </p:txBody>
      </p:sp>
      <p:pic>
        <p:nvPicPr>
          <p:cNvPr id="3584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25400"/>
            <a:ext cx="13868400" cy="10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18435" name="Group 65"/>
          <p:cNvGrpSpPr>
            <a:grpSpLocks/>
          </p:cNvGrpSpPr>
          <p:nvPr/>
        </p:nvGrpSpPr>
        <p:grpSpPr bwMode="auto">
          <a:xfrm>
            <a:off x="3175" y="6070600"/>
            <a:ext cx="13001625" cy="3683000"/>
            <a:chOff x="0" y="0"/>
            <a:chExt cx="8189" cy="2320"/>
          </a:xfrm>
        </p:grpSpPr>
        <p:sp>
          <p:nvSpPr>
            <p:cNvPr id="18440"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18441" name="Group 14"/>
            <p:cNvGrpSpPr>
              <a:grpSpLocks/>
            </p:cNvGrpSpPr>
            <p:nvPr/>
          </p:nvGrpSpPr>
          <p:grpSpPr bwMode="auto">
            <a:xfrm>
              <a:off x="5013" y="1459"/>
              <a:ext cx="1128" cy="741"/>
              <a:chOff x="0" y="0"/>
              <a:chExt cx="1128" cy="740"/>
            </a:xfrm>
          </p:grpSpPr>
          <p:sp>
            <p:nvSpPr>
              <p:cNvPr id="18492"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93"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94"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95"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96"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97"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98"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99"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500"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501"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502"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18442" name="Group 33"/>
            <p:cNvGrpSpPr>
              <a:grpSpLocks/>
            </p:cNvGrpSpPr>
            <p:nvPr/>
          </p:nvGrpSpPr>
          <p:grpSpPr bwMode="auto">
            <a:xfrm>
              <a:off x="2525" y="1340"/>
              <a:ext cx="2307" cy="971"/>
              <a:chOff x="0" y="0"/>
              <a:chExt cx="2307" cy="971"/>
            </a:xfrm>
          </p:grpSpPr>
          <p:sp>
            <p:nvSpPr>
              <p:cNvPr id="18474"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5"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6"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7"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8"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9"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80"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81"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82"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83"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84"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85"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86"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87"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88"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89"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90"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91"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18443" name="Group 51"/>
            <p:cNvGrpSpPr>
              <a:grpSpLocks/>
            </p:cNvGrpSpPr>
            <p:nvPr/>
          </p:nvGrpSpPr>
          <p:grpSpPr bwMode="auto">
            <a:xfrm>
              <a:off x="5869" y="952"/>
              <a:ext cx="1923" cy="1170"/>
              <a:chOff x="0" y="0"/>
              <a:chExt cx="1923" cy="1170"/>
            </a:xfrm>
          </p:grpSpPr>
          <p:sp>
            <p:nvSpPr>
              <p:cNvPr id="18457"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58"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59"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0"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1"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2"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3"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4"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5"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6"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7"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68"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69"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0"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1"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2"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73"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18444" name="Group 64"/>
            <p:cNvGrpSpPr>
              <a:grpSpLocks/>
            </p:cNvGrpSpPr>
            <p:nvPr/>
          </p:nvGrpSpPr>
          <p:grpSpPr bwMode="auto">
            <a:xfrm>
              <a:off x="7509" y="480"/>
              <a:ext cx="601" cy="363"/>
              <a:chOff x="0" y="0"/>
              <a:chExt cx="601" cy="363"/>
            </a:xfrm>
          </p:grpSpPr>
          <p:sp>
            <p:nvSpPr>
              <p:cNvPr id="18445"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46"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47"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48"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49"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50"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18451"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18452" name="Group 63"/>
              <p:cNvGrpSpPr>
                <a:grpSpLocks/>
              </p:cNvGrpSpPr>
              <p:nvPr/>
            </p:nvGrpSpPr>
            <p:grpSpPr bwMode="auto">
              <a:xfrm>
                <a:off x="140" y="83"/>
                <a:ext cx="323" cy="188"/>
                <a:chOff x="0" y="0"/>
                <a:chExt cx="322" cy="187"/>
              </a:xfrm>
            </p:grpSpPr>
            <p:sp>
              <p:nvSpPr>
                <p:cNvPr id="18453"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54"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55"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18456"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20546"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4BBF0912-9A42-4EF6-9BBA-C0FB1217CFD1}"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a:t>
            </a:fld>
            <a:endParaRPr lang="en-US" altLang="en-US" sz="1800">
              <a:effectLst>
                <a:outerShdw blurRad="38100" dist="38100" dir="2700000" algn="tl">
                  <a:srgbClr val="000000"/>
                </a:outerShdw>
              </a:effectLst>
              <a:cs typeface="Arial" panose="020B0604020202020204" pitchFamily="34" charset="0"/>
            </a:endParaRPr>
          </a:p>
        </p:txBody>
      </p:sp>
      <p:pic>
        <p:nvPicPr>
          <p:cNvPr id="18437" name="Picture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800" y="1062990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8" name="Rectangle 68"/>
          <p:cNvSpPr>
            <a:spLocks noGrp="1" noChangeArrowheads="1"/>
          </p:cNvSpPr>
          <p:nvPr>
            <p:ph type="title"/>
          </p:nvPr>
        </p:nvSpPr>
        <p:spPr>
          <a:xfrm>
            <a:off x="-381000" y="927100"/>
            <a:ext cx="11709400" cy="977900"/>
          </a:xfrm>
        </p:spPr>
        <p:txBody>
          <a:bodyPr rIns="166398"/>
          <a:lstStyle/>
          <a:p>
            <a:pPr marL="57150" indent="0" eaLnBrk="1" hangingPunct="1">
              <a:defRPr/>
            </a:pPr>
            <a:r>
              <a:rPr lang="en-US" altLang="en-US" sz="4800" b="1" dirty="0">
                <a:sym typeface="Arial" charset="0"/>
              </a:rPr>
              <a:t>Learning</a:t>
            </a:r>
            <a:r>
              <a:rPr lang="en-US" altLang="en-US" sz="4800" dirty="0">
                <a:sym typeface="Arial" charset="0"/>
              </a:rPr>
              <a:t> </a:t>
            </a:r>
            <a:r>
              <a:rPr lang="en-US" altLang="en-US" sz="4800" dirty="0">
                <a:solidFill>
                  <a:schemeClr val="tx1"/>
                </a:solidFill>
                <a:latin typeface="Arial Bold" charset="0"/>
                <a:cs typeface="Arial Bold" charset="0"/>
                <a:sym typeface="Arial Bold" charset="0"/>
              </a:rPr>
              <a:t>Objectives</a:t>
            </a:r>
            <a:endParaRPr lang="en-US" altLang="en-US" sz="4800" dirty="0">
              <a:solidFill>
                <a:schemeClr val="tx1"/>
              </a:solidFill>
              <a:latin typeface="Arial Bold" charset="0"/>
              <a:ea typeface="ヒラギノ角ゴ ProN W6" charset="0"/>
              <a:cs typeface="ヒラギノ角ゴ ProN W6" charset="0"/>
              <a:sym typeface="Arial Bold" charset="0"/>
            </a:endParaRPr>
          </a:p>
        </p:txBody>
      </p:sp>
      <p:sp>
        <p:nvSpPr>
          <p:cNvPr id="20549" name="Rectangle 69"/>
          <p:cNvSpPr>
            <a:spLocks noGrp="1" noChangeArrowheads="1"/>
          </p:cNvSpPr>
          <p:nvPr>
            <p:ph type="body" idx="1"/>
          </p:nvPr>
        </p:nvSpPr>
        <p:spPr>
          <a:xfrm>
            <a:off x="381000" y="2235200"/>
            <a:ext cx="12230100" cy="6273800"/>
          </a:xfrm>
          <a:solidFill>
            <a:srgbClr val="000000">
              <a:alpha val="19608"/>
            </a:srgbClr>
          </a:solidFill>
        </p:spPr>
        <p:txBody>
          <a:bodyPr rIns="166398"/>
          <a:lstStyle/>
          <a:p>
            <a:pPr>
              <a:buFont typeface="Wingdings" charset="0"/>
              <a:buChar char="Ø"/>
              <a:defRPr/>
            </a:pPr>
            <a:r>
              <a:rPr lang="en-US" dirty="0">
                <a:sym typeface="Arial" charset="0"/>
              </a:rPr>
              <a:t>Describe the structure of the water molecule</a:t>
            </a:r>
          </a:p>
          <a:p>
            <a:pPr>
              <a:buFont typeface="Wingdings" charset="0"/>
              <a:buChar char="Ø"/>
              <a:defRPr/>
            </a:pPr>
            <a:r>
              <a:rPr lang="en-US" dirty="0">
                <a:sym typeface="Arial" charset="0"/>
              </a:rPr>
              <a:t>State the properties of the water molecule</a:t>
            </a:r>
          </a:p>
          <a:p>
            <a:pPr>
              <a:buFont typeface="Wingdings" charset="0"/>
              <a:buChar char="Ø"/>
              <a:defRPr/>
            </a:pPr>
            <a:r>
              <a:rPr lang="en-US" dirty="0">
                <a:sym typeface="Arial" charset="0"/>
              </a:rPr>
              <a:t>Explain the importance of the water molecule to living organisms</a:t>
            </a:r>
          </a:p>
          <a:p>
            <a:pPr>
              <a:buFont typeface="Wingdings" charset="0"/>
              <a:buChar char="Ø"/>
              <a:defRPr/>
            </a:pPr>
            <a:r>
              <a:rPr lang="en-US" dirty="0">
                <a:sym typeface="Arial" charset="0"/>
              </a:rPr>
              <a:t>Specification reference: 3.1.7</a:t>
            </a:r>
          </a:p>
          <a:p>
            <a:pPr marL="57150" indent="0" eaLnBrk="1" hangingPunct="1">
              <a:lnSpc>
                <a:spcPct val="80000"/>
              </a:lnSpc>
              <a:buFont typeface="Wingdings" charset="0"/>
              <a:buNone/>
              <a:defRPr/>
            </a:pPr>
            <a:endParaRPr lang="en-US" sz="3000" dirty="0">
              <a:solidFill>
                <a:srgbClr val="FFF959"/>
              </a:solidFill>
              <a:effectLst>
                <a:outerShdw blurRad="38100" dist="38100" dir="2700000" algn="tl">
                  <a:srgbClr val="FFFFFF"/>
                </a:outerShdw>
              </a:effectLst>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0549">
                                            <p:bg/>
                                          </p:spTgt>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2000"/>
                                  </p:stCondLst>
                                  <p:childTnLst>
                                    <p:set>
                                      <p:cBhvr>
                                        <p:cTn id="9" dur="1" fill="hold">
                                          <p:stCondLst>
                                            <p:cond delay="499"/>
                                          </p:stCondLst>
                                        </p:cTn>
                                        <p:tgtEl>
                                          <p:spTgt spid="20549">
                                            <p:txEl>
                                              <p:pRg st="0" end="0"/>
                                            </p:txEl>
                                          </p:spTgt>
                                        </p:tgtEl>
                                        <p:attrNameLst>
                                          <p:attrName>style.visibility</p:attrName>
                                        </p:attrNameLst>
                                      </p:cBhvr>
                                      <p:to>
                                        <p:strVal val="visible"/>
                                      </p:to>
                                    </p:set>
                                  </p:childTnLst>
                                </p:cTn>
                              </p:par>
                            </p:childTnLst>
                          </p:cTn>
                        </p:par>
                        <p:par>
                          <p:cTn id="10" fill="hold" nodeType="afterGroup">
                            <p:stCondLst>
                              <p:cond delay="5000"/>
                            </p:stCondLst>
                            <p:childTnLst>
                              <p:par>
                                <p:cTn id="11" presetID="-1" presetClass="entr" presetSubtype="0" fill="hold" grpId="0" nodeType="afterEffect">
                                  <p:stCondLst>
                                    <p:cond delay="2000"/>
                                  </p:stCondLst>
                                  <p:childTnLst>
                                    <p:set>
                                      <p:cBhvr>
                                        <p:cTn id="12" dur="1" fill="hold">
                                          <p:stCondLst>
                                            <p:cond delay="499"/>
                                          </p:stCondLst>
                                        </p:cTn>
                                        <p:tgtEl>
                                          <p:spTgt spid="20549">
                                            <p:txEl>
                                              <p:pRg st="1" end="1"/>
                                            </p:txEl>
                                          </p:spTgt>
                                        </p:tgtEl>
                                        <p:attrNameLst>
                                          <p:attrName>style.visibility</p:attrName>
                                        </p:attrNameLst>
                                      </p:cBhvr>
                                      <p:to>
                                        <p:strVal val="visible"/>
                                      </p:to>
                                    </p:set>
                                  </p:childTnLst>
                                </p:cTn>
                              </p:par>
                            </p:childTnLst>
                          </p:cTn>
                        </p:par>
                        <p:par>
                          <p:cTn id="13" fill="hold" nodeType="afterGroup">
                            <p:stCondLst>
                              <p:cond delay="7500"/>
                            </p:stCondLst>
                            <p:childTnLst>
                              <p:par>
                                <p:cTn id="14" presetID="-1" presetClass="entr" presetSubtype="0" fill="hold" grpId="0" nodeType="afterEffect">
                                  <p:stCondLst>
                                    <p:cond delay="2000"/>
                                  </p:stCondLst>
                                  <p:childTnLst>
                                    <p:set>
                                      <p:cBhvr>
                                        <p:cTn id="15" dur="1" fill="hold">
                                          <p:stCondLst>
                                            <p:cond delay="499"/>
                                          </p:stCondLst>
                                        </p:cTn>
                                        <p:tgtEl>
                                          <p:spTgt spid="20549">
                                            <p:txEl>
                                              <p:pRg st="2" end="2"/>
                                            </p:txEl>
                                          </p:spTgt>
                                        </p:tgtEl>
                                        <p:attrNameLst>
                                          <p:attrName>style.visibility</p:attrName>
                                        </p:attrNameLst>
                                      </p:cBhvr>
                                      <p:to>
                                        <p:strVal val="visible"/>
                                      </p:to>
                                    </p:set>
                                  </p:childTnLst>
                                </p:cTn>
                              </p:par>
                            </p:childTnLst>
                          </p:cTn>
                        </p:par>
                        <p:par>
                          <p:cTn id="16" fill="hold" nodeType="afterGroup">
                            <p:stCondLst>
                              <p:cond delay="10000"/>
                            </p:stCondLst>
                            <p:childTnLst>
                              <p:par>
                                <p:cTn id="17" presetID="-1" presetClass="entr" presetSubtype="0" fill="hold" grpId="0" nodeType="afterEffect">
                                  <p:stCondLst>
                                    <p:cond delay="2000"/>
                                  </p:stCondLst>
                                  <p:childTnLst>
                                    <p:set>
                                      <p:cBhvr>
                                        <p:cTn id="18" dur="1" fill="hold">
                                          <p:stCondLst>
                                            <p:cond delay="499"/>
                                          </p:stCondLst>
                                        </p:cTn>
                                        <p:tgtEl>
                                          <p:spTgt spid="205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9" grpId="0" build="p" animBg="1" autoUpdateAnimBg="0" advAuto="2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6867" name="Group 65"/>
          <p:cNvGrpSpPr>
            <a:grpSpLocks/>
          </p:cNvGrpSpPr>
          <p:nvPr/>
        </p:nvGrpSpPr>
        <p:grpSpPr bwMode="auto">
          <a:xfrm>
            <a:off x="3175" y="6070600"/>
            <a:ext cx="13001625" cy="3683000"/>
            <a:chOff x="0" y="0"/>
            <a:chExt cx="8189" cy="2320"/>
          </a:xfrm>
        </p:grpSpPr>
        <p:sp>
          <p:nvSpPr>
            <p:cNvPr id="36875"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6876" name="Group 14"/>
            <p:cNvGrpSpPr>
              <a:grpSpLocks/>
            </p:cNvGrpSpPr>
            <p:nvPr/>
          </p:nvGrpSpPr>
          <p:grpSpPr bwMode="auto">
            <a:xfrm>
              <a:off x="5013" y="1459"/>
              <a:ext cx="1128" cy="741"/>
              <a:chOff x="0" y="0"/>
              <a:chExt cx="1128" cy="740"/>
            </a:xfrm>
          </p:grpSpPr>
          <p:sp>
            <p:nvSpPr>
              <p:cNvPr id="36927"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28"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29"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30"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31"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32"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33"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34"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35"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36"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37"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36877" name="Group 33"/>
            <p:cNvGrpSpPr>
              <a:grpSpLocks/>
            </p:cNvGrpSpPr>
            <p:nvPr/>
          </p:nvGrpSpPr>
          <p:grpSpPr bwMode="auto">
            <a:xfrm>
              <a:off x="2525" y="1340"/>
              <a:ext cx="2307" cy="971"/>
              <a:chOff x="0" y="0"/>
              <a:chExt cx="2307" cy="971"/>
            </a:xfrm>
          </p:grpSpPr>
          <p:sp>
            <p:nvSpPr>
              <p:cNvPr id="36909"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0"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1"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2"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3"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4"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5"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6"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17"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18"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19"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20"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21"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22"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23"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24"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25"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26"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36878" name="Group 51"/>
            <p:cNvGrpSpPr>
              <a:grpSpLocks/>
            </p:cNvGrpSpPr>
            <p:nvPr/>
          </p:nvGrpSpPr>
          <p:grpSpPr bwMode="auto">
            <a:xfrm>
              <a:off x="5869" y="952"/>
              <a:ext cx="1923" cy="1170"/>
              <a:chOff x="0" y="0"/>
              <a:chExt cx="1923" cy="1170"/>
            </a:xfrm>
          </p:grpSpPr>
          <p:sp>
            <p:nvSpPr>
              <p:cNvPr id="36892"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93"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94"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95"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96"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97"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98"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99"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00"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01"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02"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903"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04"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05"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06"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07"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908"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36879" name="Group 64"/>
            <p:cNvGrpSpPr>
              <a:grpSpLocks/>
            </p:cNvGrpSpPr>
            <p:nvPr/>
          </p:nvGrpSpPr>
          <p:grpSpPr bwMode="auto">
            <a:xfrm>
              <a:off x="7509" y="480"/>
              <a:ext cx="601" cy="363"/>
              <a:chOff x="0" y="0"/>
              <a:chExt cx="601" cy="363"/>
            </a:xfrm>
          </p:grpSpPr>
          <p:sp>
            <p:nvSpPr>
              <p:cNvPr id="36880"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81"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82"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83"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84"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85"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6886"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6887" name="Group 63"/>
              <p:cNvGrpSpPr>
                <a:grpSpLocks/>
              </p:cNvGrpSpPr>
              <p:nvPr/>
            </p:nvGrpSpPr>
            <p:grpSpPr bwMode="auto">
              <a:xfrm>
                <a:off x="140" y="83"/>
                <a:ext cx="323" cy="188"/>
                <a:chOff x="0" y="0"/>
                <a:chExt cx="322" cy="187"/>
              </a:xfrm>
            </p:grpSpPr>
            <p:sp>
              <p:nvSpPr>
                <p:cNvPr id="36888"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889"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890"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6891"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38978"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0008927C-CF51-4940-9110-849D4D202D64}"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20</a:t>
            </a:fld>
            <a:endParaRPr lang="en-US" altLang="en-US" sz="1800">
              <a:effectLst>
                <a:outerShdw blurRad="38100" dist="38100" dir="2700000" algn="tl">
                  <a:srgbClr val="000000"/>
                </a:outerShdw>
              </a:effectLst>
              <a:cs typeface="Arial" panose="020B0604020202020204" pitchFamily="34" charset="0"/>
            </a:endParaRPr>
          </a:p>
        </p:txBody>
      </p:sp>
      <p:pic>
        <p:nvPicPr>
          <p:cNvPr id="36869" name="Picture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9300" y="163830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80" name="Rectangle 68"/>
          <p:cNvSpPr>
            <a:spLocks noGrp="1" noChangeArrowheads="1"/>
          </p:cNvSpPr>
          <p:nvPr>
            <p:ph type="title"/>
          </p:nvPr>
        </p:nvSpPr>
        <p:spPr>
          <a:xfrm>
            <a:off x="814388" y="339725"/>
            <a:ext cx="11709400" cy="2233613"/>
          </a:xfrm>
        </p:spPr>
        <p:txBody>
          <a:bodyPr rIns="166398"/>
          <a:lstStyle/>
          <a:p>
            <a:pPr marL="57150" indent="0" eaLnBrk="1" hangingPunct="1">
              <a:defRPr/>
            </a:pPr>
            <a:r>
              <a:rPr lang="en-US" altLang="en-US" sz="4400" dirty="0">
                <a:ea typeface="Comic Sans MS" pitchFamily="66" charset="0"/>
                <a:cs typeface="Comic Sans MS" pitchFamily="66" charset="0"/>
                <a:sym typeface="Comic Sans MS" pitchFamily="66" charset="0"/>
              </a:rPr>
              <a:t>Water has a high </a:t>
            </a:r>
            <a:r>
              <a:rPr lang="en-US" altLang="en-US" sz="4400" dirty="0">
                <a:solidFill>
                  <a:srgbClr val="000000"/>
                </a:solidFill>
                <a:ea typeface="Comic Sans MS" pitchFamily="66" charset="0"/>
                <a:cs typeface="Comic Sans MS" pitchFamily="66" charset="0"/>
                <a:sym typeface="Comic Sans MS" pitchFamily="66" charset="0"/>
              </a:rPr>
              <a:t>specific heat capacity</a:t>
            </a:r>
            <a:endParaRPr lang="en-US" altLang="en-US" sz="4400" dirty="0">
              <a:solidFill>
                <a:srgbClr val="000000"/>
              </a:solidFill>
              <a:ea typeface="ヒラギノ明朝 ProN W3" charset="0"/>
              <a:cs typeface="ヒラギノ明朝 ProN W3" charset="0"/>
              <a:sym typeface="Comic Sans MS" pitchFamily="66" charset="0"/>
            </a:endParaRPr>
          </a:p>
        </p:txBody>
      </p:sp>
      <p:pic>
        <p:nvPicPr>
          <p:cNvPr id="36871" name="Picture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2789238"/>
            <a:ext cx="108743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70"/>
          <p:cNvSpPr>
            <a:spLocks/>
          </p:cNvSpPr>
          <p:nvPr/>
        </p:nvSpPr>
        <p:spPr bwMode="auto">
          <a:xfrm>
            <a:off x="9613900" y="10820400"/>
            <a:ext cx="6921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2400">
                <a:cs typeface="Arial" panose="020B0604020202020204" pitchFamily="34" charset="0"/>
              </a:rPr>
              <a:t>Water’s high </a:t>
            </a:r>
            <a:r>
              <a:rPr lang="en-US" altLang="en-US" sz="2400">
                <a:solidFill>
                  <a:srgbClr val="D90B00"/>
                </a:solidFill>
                <a:latin typeface="Arial Bold" panose="020B0704020202020204" pitchFamily="34" charset="0"/>
                <a:sym typeface="Arial Bold" panose="020B0704020202020204" pitchFamily="34" charset="0"/>
              </a:rPr>
              <a:t>specific heat capacity</a:t>
            </a:r>
            <a:r>
              <a:rPr lang="en-US" altLang="en-US" sz="2400">
                <a:cs typeface="Arial" panose="020B0604020202020204" pitchFamily="34" charset="0"/>
              </a:rPr>
              <a:t> means that it takes a lot of energy to heat it up and it has to lose a lot of energy to cool down. As a result, aquatic environments have stable temperatures. Water acts as a </a:t>
            </a:r>
            <a:r>
              <a:rPr lang="en-US" altLang="en-US" sz="2400">
                <a:solidFill>
                  <a:srgbClr val="FF2712"/>
                </a:solidFill>
                <a:latin typeface="Arial Bold" panose="020B0704020202020204" pitchFamily="34" charset="0"/>
                <a:sym typeface="Arial Bold" panose="020B0704020202020204" pitchFamily="34" charset="0"/>
              </a:rPr>
              <a:t>temperature buffer</a:t>
            </a:r>
          </a:p>
        </p:txBody>
      </p:sp>
      <p:sp>
        <p:nvSpPr>
          <p:cNvPr id="36873" name="Rectangle 71"/>
          <p:cNvSpPr>
            <a:spLocks/>
          </p:cNvSpPr>
          <p:nvPr/>
        </p:nvSpPr>
        <p:spPr bwMode="auto">
          <a:xfrm>
            <a:off x="11784013" y="11137900"/>
            <a:ext cx="25955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7799" bIns="0">
            <a:spAutoFit/>
          </a:bodyPr>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2400">
                <a:cs typeface="Arial" panose="020B0604020202020204" pitchFamily="34" charset="0"/>
              </a:rPr>
              <a:t>Why does it have </a:t>
            </a:r>
          </a:p>
        </p:txBody>
      </p:sp>
      <p:sp>
        <p:nvSpPr>
          <p:cNvPr id="36874" name="Rectangle 72"/>
          <p:cNvSpPr>
            <a:spLocks/>
          </p:cNvSpPr>
          <p:nvPr/>
        </p:nvSpPr>
        <p:spPr bwMode="auto">
          <a:xfrm>
            <a:off x="454025" y="7469188"/>
            <a:ext cx="128381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600">
                <a:cs typeface="Arial" panose="020B0604020202020204" pitchFamily="34" charset="0"/>
              </a:rPr>
              <a:t>What is the specific heat capacity of water? What does this mean? Why so high?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002"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179426A4-8149-4744-9D3C-317F7E01DA2E}"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21</a:t>
            </a:fld>
            <a:endParaRPr lang="en-US" altLang="en-US" sz="1800">
              <a:effectLst>
                <a:outerShdw blurRad="38100" dist="38100" dir="2700000" algn="tl">
                  <a:srgbClr val="000000"/>
                </a:outerShdw>
              </a:effectLst>
              <a:cs typeface="Arial" panose="020B0604020202020204" pitchFamily="34" charset="0"/>
            </a:endParaRPr>
          </a:p>
        </p:txBody>
      </p:sp>
      <p:sp>
        <p:nvSpPr>
          <p:cNvPr id="40004" name="Rectangle 68"/>
          <p:cNvSpPr>
            <a:spLocks noGrp="1" noChangeArrowheads="1"/>
          </p:cNvSpPr>
          <p:nvPr>
            <p:ph type="title"/>
          </p:nvPr>
        </p:nvSpPr>
        <p:spPr>
          <a:xfrm>
            <a:off x="3937000" y="9888538"/>
            <a:ext cx="11709400" cy="2139950"/>
          </a:xfrm>
        </p:spPr>
        <p:txBody>
          <a:bodyPr rIns="166398"/>
          <a:lstStyle/>
          <a:p>
            <a:pPr marL="57150" indent="0" eaLnBrk="1" hangingPunct="1">
              <a:defRPr/>
            </a:pPr>
            <a:r>
              <a:rPr lang="en-US" altLang="en-US" sz="5600">
                <a:latin typeface="Comic Sans MS" pitchFamily="66" charset="0"/>
                <a:ea typeface="Comic Sans MS" pitchFamily="66" charset="0"/>
                <a:cs typeface="Comic Sans MS" pitchFamily="66" charset="0"/>
                <a:sym typeface="Comic Sans MS" pitchFamily="66" charset="0"/>
              </a:rPr>
              <a:t>Water as a </a:t>
            </a:r>
            <a:br>
              <a:rPr lang="en-US" altLang="en-US" sz="5600">
                <a:latin typeface="Comic Sans MS" pitchFamily="66" charset="0"/>
                <a:ea typeface="ヒラギノ明朝 ProN W3" charset="0"/>
                <a:cs typeface="ヒラギノ明朝 ProN W3" charset="0"/>
                <a:sym typeface="Comic Sans MS" pitchFamily="66" charset="0"/>
              </a:rPr>
            </a:br>
            <a:r>
              <a:rPr lang="en-US" altLang="en-US" sz="5600">
                <a:latin typeface="Comic Sans MS" pitchFamily="66" charset="0"/>
                <a:ea typeface="Comic Sans MS" pitchFamily="66" charset="0"/>
                <a:cs typeface="Comic Sans MS" pitchFamily="66" charset="0"/>
                <a:sym typeface="Comic Sans MS" pitchFamily="66" charset="0"/>
              </a:rPr>
              <a:t>TEMPERATURE STABILISER</a:t>
            </a:r>
            <a:endParaRPr lang="en-US" altLang="en-US" sz="5600">
              <a:latin typeface="Comic Sans MS" pitchFamily="66" charset="0"/>
              <a:ea typeface="ヒラギノ明朝 ProN W3" charset="0"/>
              <a:cs typeface="ヒラギノ明朝 ProN W3" charset="0"/>
              <a:sym typeface="Comic Sans MS" pitchFamily="66" charset="0"/>
            </a:endParaRPr>
          </a:p>
        </p:txBody>
      </p:sp>
      <p:pic>
        <p:nvPicPr>
          <p:cNvPr id="37893" name="Picture 6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4876800"/>
            <a:ext cx="11112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0"/>
          <p:cNvSpPr>
            <a:spLocks/>
          </p:cNvSpPr>
          <p:nvPr/>
        </p:nvSpPr>
        <p:spPr bwMode="auto">
          <a:xfrm>
            <a:off x="381000" y="1563688"/>
            <a:ext cx="123364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200">
                <a:cs typeface="Arial" panose="020B0604020202020204" pitchFamily="34" charset="0"/>
              </a:rPr>
              <a:t>Water’s high </a:t>
            </a:r>
            <a:r>
              <a:rPr lang="en-US" altLang="en-US" sz="3200">
                <a:solidFill>
                  <a:srgbClr val="000000"/>
                </a:solidFill>
                <a:latin typeface="Arial Bold" panose="020B0704020202020204" pitchFamily="34" charset="0"/>
                <a:sym typeface="Arial Bold" panose="020B0704020202020204" pitchFamily="34" charset="0"/>
              </a:rPr>
              <a:t>specific heat capacity</a:t>
            </a:r>
            <a:r>
              <a:rPr lang="en-US" altLang="en-US" sz="3200">
                <a:solidFill>
                  <a:srgbClr val="000000"/>
                </a:solidFill>
                <a:cs typeface="Arial" panose="020B0604020202020204" pitchFamily="34" charset="0"/>
              </a:rPr>
              <a:t> </a:t>
            </a:r>
            <a:r>
              <a:rPr lang="en-US" altLang="en-US" sz="3200">
                <a:cs typeface="Arial" panose="020B0604020202020204" pitchFamily="34" charset="0"/>
              </a:rPr>
              <a:t>means that it takes a lot of energy to heat it up and it has to lose a lot of energy to cool down (tea and toast analogy). As a result, aquatic environments have stable temperatures. Water acts as a temperature buffer.  Why else is this important for organisms?</a:t>
            </a:r>
          </a:p>
        </p:txBody>
      </p:sp>
      <p:sp>
        <p:nvSpPr>
          <p:cNvPr id="37895" name="Rectangle 71"/>
          <p:cNvSpPr>
            <a:spLocks/>
          </p:cNvSpPr>
          <p:nvPr/>
        </p:nvSpPr>
        <p:spPr bwMode="auto">
          <a:xfrm>
            <a:off x="8001000" y="11353800"/>
            <a:ext cx="868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2400">
                <a:solidFill>
                  <a:srgbClr val="FF2712"/>
                </a:solidFill>
                <a:latin typeface="Arial Bold" panose="020B0704020202020204" pitchFamily="34" charset="0"/>
                <a:sym typeface="Arial Bold" panose="020B0704020202020204" pitchFamily="34" charset="0"/>
              </a:rPr>
              <a:t>The specific heat capacity is the amount of energy needed to change 1kg of a substance by 1 degree C</a:t>
            </a:r>
          </a:p>
        </p:txBody>
      </p:sp>
      <p:sp>
        <p:nvSpPr>
          <p:cNvPr id="37896" name="TextBox 1"/>
          <p:cNvSpPr txBox="1">
            <a:spLocks noChangeArrowheads="1"/>
          </p:cNvSpPr>
          <p:nvPr/>
        </p:nvSpPr>
        <p:spPr bwMode="auto">
          <a:xfrm>
            <a:off x="3549650" y="555625"/>
            <a:ext cx="4598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600">
                <a:solidFill>
                  <a:srgbClr val="000000"/>
                </a:solidFill>
              </a:rPr>
              <a:t>Biological Importance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8915" name="Group 65"/>
          <p:cNvGrpSpPr>
            <a:grpSpLocks/>
          </p:cNvGrpSpPr>
          <p:nvPr/>
        </p:nvGrpSpPr>
        <p:grpSpPr bwMode="auto">
          <a:xfrm>
            <a:off x="0" y="6070600"/>
            <a:ext cx="13649325" cy="3683000"/>
            <a:chOff x="-487" y="4"/>
            <a:chExt cx="8597" cy="2320"/>
          </a:xfrm>
        </p:grpSpPr>
        <p:sp>
          <p:nvSpPr>
            <p:cNvPr id="38928" name="Freeform 2"/>
            <p:cNvSpPr>
              <a:spLocks/>
            </p:cNvSpPr>
            <p:nvPr/>
          </p:nvSpPr>
          <p:spPr bwMode="auto">
            <a:xfrm>
              <a:off x="-487" y="4"/>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8929" name="Group 14"/>
            <p:cNvGrpSpPr>
              <a:grpSpLocks/>
            </p:cNvGrpSpPr>
            <p:nvPr/>
          </p:nvGrpSpPr>
          <p:grpSpPr bwMode="auto">
            <a:xfrm>
              <a:off x="5013" y="1459"/>
              <a:ext cx="1128" cy="741"/>
              <a:chOff x="0" y="0"/>
              <a:chExt cx="1128" cy="740"/>
            </a:xfrm>
          </p:grpSpPr>
          <p:sp>
            <p:nvSpPr>
              <p:cNvPr id="38980"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81"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82"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83"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84"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85"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86"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87"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88"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89"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90"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38930" name="Group 33"/>
            <p:cNvGrpSpPr>
              <a:grpSpLocks/>
            </p:cNvGrpSpPr>
            <p:nvPr/>
          </p:nvGrpSpPr>
          <p:grpSpPr bwMode="auto">
            <a:xfrm>
              <a:off x="2525" y="1340"/>
              <a:ext cx="2307" cy="971"/>
              <a:chOff x="0" y="0"/>
              <a:chExt cx="2307" cy="971"/>
            </a:xfrm>
          </p:grpSpPr>
          <p:sp>
            <p:nvSpPr>
              <p:cNvPr id="38962"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3"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4"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5"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6"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7"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8"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9"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70"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1"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2"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3"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4"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5"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6"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7"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8"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79"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38931" name="Group 51"/>
            <p:cNvGrpSpPr>
              <a:grpSpLocks/>
            </p:cNvGrpSpPr>
            <p:nvPr/>
          </p:nvGrpSpPr>
          <p:grpSpPr bwMode="auto">
            <a:xfrm>
              <a:off x="5869" y="952"/>
              <a:ext cx="1923" cy="1170"/>
              <a:chOff x="0" y="0"/>
              <a:chExt cx="1923" cy="1170"/>
            </a:xfrm>
          </p:grpSpPr>
          <p:sp>
            <p:nvSpPr>
              <p:cNvPr id="38945"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46"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47"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48"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49"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50"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51"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52"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53"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54"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55"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56"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57"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58"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59"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0"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61"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38932" name="Group 64"/>
            <p:cNvGrpSpPr>
              <a:grpSpLocks/>
            </p:cNvGrpSpPr>
            <p:nvPr/>
          </p:nvGrpSpPr>
          <p:grpSpPr bwMode="auto">
            <a:xfrm>
              <a:off x="7509" y="480"/>
              <a:ext cx="601" cy="363"/>
              <a:chOff x="0" y="0"/>
              <a:chExt cx="601" cy="363"/>
            </a:xfrm>
          </p:grpSpPr>
          <p:sp>
            <p:nvSpPr>
              <p:cNvPr id="38933"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34"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35"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36"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37"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38"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8939"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8940" name="Group 63"/>
              <p:cNvGrpSpPr>
                <a:grpSpLocks/>
              </p:cNvGrpSpPr>
              <p:nvPr/>
            </p:nvGrpSpPr>
            <p:grpSpPr bwMode="auto">
              <a:xfrm>
                <a:off x="140" y="83"/>
                <a:ext cx="323" cy="188"/>
                <a:chOff x="0" y="0"/>
                <a:chExt cx="322" cy="187"/>
              </a:xfrm>
            </p:grpSpPr>
            <p:sp>
              <p:nvSpPr>
                <p:cNvPr id="38941"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42"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43"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8944"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45122"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FBAD4814-74E7-48F3-804D-65998763AC79}"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22</a:t>
            </a:fld>
            <a:endParaRPr lang="en-US" altLang="en-US" sz="1800">
              <a:effectLst>
                <a:outerShdw blurRad="38100" dist="38100" dir="2700000" algn="tl">
                  <a:srgbClr val="000000"/>
                </a:outerShdw>
              </a:effectLst>
              <a:cs typeface="Arial" panose="020B0604020202020204" pitchFamily="34" charset="0"/>
            </a:endParaRPr>
          </a:p>
        </p:txBody>
      </p:sp>
      <p:pic>
        <p:nvPicPr>
          <p:cNvPr id="38917" name="Picture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9700" y="265430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24" name="Rectangle 68"/>
          <p:cNvSpPr>
            <a:spLocks noGrp="1" noChangeArrowheads="1"/>
          </p:cNvSpPr>
          <p:nvPr>
            <p:ph type="title"/>
          </p:nvPr>
        </p:nvSpPr>
        <p:spPr>
          <a:xfrm>
            <a:off x="1101725" y="0"/>
            <a:ext cx="11709400" cy="2139950"/>
          </a:xfrm>
        </p:spPr>
        <p:txBody>
          <a:bodyPr rIns="166398"/>
          <a:lstStyle/>
          <a:p>
            <a:pPr marL="57150" indent="0" eaLnBrk="1" hangingPunct="1">
              <a:defRPr/>
            </a:pPr>
            <a:r>
              <a:rPr lang="en-US" altLang="en-US" sz="5600"/>
              <a:t>Water is a METABOLITE </a:t>
            </a:r>
          </a:p>
        </p:txBody>
      </p:sp>
      <p:grpSp>
        <p:nvGrpSpPr>
          <p:cNvPr id="38919" name="Group 71"/>
          <p:cNvGrpSpPr>
            <a:grpSpLocks/>
          </p:cNvGrpSpPr>
          <p:nvPr/>
        </p:nvGrpSpPr>
        <p:grpSpPr bwMode="auto">
          <a:xfrm>
            <a:off x="287338" y="2324100"/>
            <a:ext cx="5837237" cy="5086350"/>
            <a:chOff x="0" y="0"/>
            <a:chExt cx="3676" cy="3204"/>
          </a:xfrm>
        </p:grpSpPr>
        <p:pic>
          <p:nvPicPr>
            <p:cNvPr id="38926" name="Picture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76" cy="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26" name="Rectangle 70"/>
            <p:cNvSpPr>
              <a:spLocks/>
            </p:cNvSpPr>
            <p:nvPr/>
          </p:nvSpPr>
          <p:spPr bwMode="auto">
            <a:xfrm>
              <a:off x="194" y="2836"/>
              <a:ext cx="329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57150" eaLnBrk="0" hangingPunct="0">
                <a:defRPr sz="2400">
                  <a:solidFill>
                    <a:srgbClr val="FFFFFF"/>
                  </a:solidFill>
                  <a:latin typeface="Arial" pitchFamily="34" charset="0"/>
                  <a:ea typeface="ヒラギノ角ゴ ProN W3" charset="-128"/>
                  <a:sym typeface="Arial" pitchFamily="34" charset="0"/>
                </a:defRPr>
              </a:lvl1pPr>
              <a:lvl2pPr marL="742950" indent="-285750" eaLnBrk="0" hangingPunct="0">
                <a:defRPr sz="2400">
                  <a:solidFill>
                    <a:srgbClr val="FFFFFF"/>
                  </a:solidFill>
                  <a:latin typeface="Arial" pitchFamily="34" charset="0"/>
                  <a:ea typeface="ヒラギノ角ゴ ProN W3" charset="-128"/>
                  <a:sym typeface="Arial" pitchFamily="34" charset="0"/>
                </a:defRPr>
              </a:lvl2pPr>
              <a:lvl3pPr marL="1143000" indent="-228600" eaLnBrk="0" hangingPunct="0">
                <a:defRPr sz="2400">
                  <a:solidFill>
                    <a:srgbClr val="FFFFFF"/>
                  </a:solidFill>
                  <a:latin typeface="Arial" pitchFamily="34" charset="0"/>
                  <a:ea typeface="ヒラギノ角ゴ ProN W3" charset="-128"/>
                  <a:sym typeface="Arial" pitchFamily="34" charset="0"/>
                </a:defRPr>
              </a:lvl3pPr>
              <a:lvl4pPr marL="1600200" indent="-228600" eaLnBrk="0" hangingPunct="0">
                <a:defRPr sz="2400">
                  <a:solidFill>
                    <a:srgbClr val="FFFFFF"/>
                  </a:solidFill>
                  <a:latin typeface="Arial" pitchFamily="34" charset="0"/>
                  <a:ea typeface="ヒラギノ角ゴ ProN W3" charset="-128"/>
                  <a:sym typeface="Arial" pitchFamily="34" charset="0"/>
                </a:defRPr>
              </a:lvl4pPr>
              <a:lvl5pPr marL="2057400" indent="-228600" eaLnBrk="0" hangingPunct="0">
                <a:defRPr sz="2400">
                  <a:solidFill>
                    <a:srgbClr val="FFFFFF"/>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9pPr>
            </a:lstStyle>
            <a:p>
              <a:pPr algn="ctr" eaLnBrk="1" hangingPunct="1">
                <a:spcBef>
                  <a:spcPts val="2338"/>
                </a:spcBef>
                <a:defRPr/>
              </a:pPr>
              <a:r>
                <a:rPr lang="en-US" altLang="en-US" sz="3400">
                  <a:solidFill>
                    <a:srgbClr val="0D0D0D"/>
                  </a:solidFill>
                  <a:effectLst>
                    <a:outerShdw blurRad="38100" dist="38100" dir="2700000" algn="tl">
                      <a:srgbClr val="FFFFFF"/>
                    </a:outerShdw>
                  </a:effectLst>
                  <a:latin typeface="Arial Bold" charset="0"/>
                  <a:sym typeface="Arial Bold" charset="0"/>
                </a:rPr>
                <a:t>Condensation Reaction</a:t>
              </a:r>
            </a:p>
          </p:txBody>
        </p:sp>
      </p:grpSp>
      <p:grpSp>
        <p:nvGrpSpPr>
          <p:cNvPr id="38920" name="Group 76"/>
          <p:cNvGrpSpPr>
            <a:grpSpLocks/>
          </p:cNvGrpSpPr>
          <p:nvPr/>
        </p:nvGrpSpPr>
        <p:grpSpPr bwMode="auto">
          <a:xfrm>
            <a:off x="6334125" y="2276475"/>
            <a:ext cx="5232400" cy="5194300"/>
            <a:chOff x="0" y="0"/>
            <a:chExt cx="3296" cy="3272"/>
          </a:xfrm>
        </p:grpSpPr>
        <p:grpSp>
          <p:nvGrpSpPr>
            <p:cNvPr id="38922" name="Group 74"/>
            <p:cNvGrpSpPr>
              <a:grpSpLocks/>
            </p:cNvGrpSpPr>
            <p:nvPr/>
          </p:nvGrpSpPr>
          <p:grpSpPr bwMode="auto">
            <a:xfrm>
              <a:off x="117" y="0"/>
              <a:ext cx="2961" cy="2968"/>
              <a:chOff x="0" y="0"/>
              <a:chExt cx="2961" cy="2968"/>
            </a:xfrm>
          </p:grpSpPr>
          <p:sp>
            <p:nvSpPr>
              <p:cNvPr id="38924" name="Rectangle 72"/>
              <p:cNvSpPr>
                <a:spLocks/>
              </p:cNvSpPr>
              <p:nvPr/>
            </p:nvSpPr>
            <p:spPr bwMode="auto">
              <a:xfrm>
                <a:off x="0" y="0"/>
                <a:ext cx="2961" cy="296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pic>
            <p:nvPicPr>
              <p:cNvPr id="38925" name="Picture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61" cy="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131" name="Rectangle 75"/>
            <p:cNvSpPr>
              <a:spLocks/>
            </p:cNvSpPr>
            <p:nvPr/>
          </p:nvSpPr>
          <p:spPr bwMode="auto">
            <a:xfrm>
              <a:off x="0" y="2904"/>
              <a:ext cx="329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57150" eaLnBrk="0" hangingPunct="0">
                <a:defRPr sz="2400">
                  <a:solidFill>
                    <a:srgbClr val="FFFFFF"/>
                  </a:solidFill>
                  <a:latin typeface="Arial" pitchFamily="34" charset="0"/>
                  <a:ea typeface="ヒラギノ角ゴ ProN W3" charset="-128"/>
                  <a:sym typeface="Arial" pitchFamily="34" charset="0"/>
                </a:defRPr>
              </a:lvl1pPr>
              <a:lvl2pPr marL="742950" indent="-285750" eaLnBrk="0" hangingPunct="0">
                <a:defRPr sz="2400">
                  <a:solidFill>
                    <a:srgbClr val="FFFFFF"/>
                  </a:solidFill>
                  <a:latin typeface="Arial" pitchFamily="34" charset="0"/>
                  <a:ea typeface="ヒラギノ角ゴ ProN W3" charset="-128"/>
                  <a:sym typeface="Arial" pitchFamily="34" charset="0"/>
                </a:defRPr>
              </a:lvl2pPr>
              <a:lvl3pPr marL="1143000" indent="-228600" eaLnBrk="0" hangingPunct="0">
                <a:defRPr sz="2400">
                  <a:solidFill>
                    <a:srgbClr val="FFFFFF"/>
                  </a:solidFill>
                  <a:latin typeface="Arial" pitchFamily="34" charset="0"/>
                  <a:ea typeface="ヒラギノ角ゴ ProN W3" charset="-128"/>
                  <a:sym typeface="Arial" pitchFamily="34" charset="0"/>
                </a:defRPr>
              </a:lvl3pPr>
              <a:lvl4pPr marL="1600200" indent="-228600" eaLnBrk="0" hangingPunct="0">
                <a:defRPr sz="2400">
                  <a:solidFill>
                    <a:srgbClr val="FFFFFF"/>
                  </a:solidFill>
                  <a:latin typeface="Arial" pitchFamily="34" charset="0"/>
                  <a:ea typeface="ヒラギノ角ゴ ProN W3" charset="-128"/>
                  <a:sym typeface="Arial" pitchFamily="34" charset="0"/>
                </a:defRPr>
              </a:lvl4pPr>
              <a:lvl5pPr marL="2057400" indent="-228600" eaLnBrk="0" hangingPunct="0">
                <a:defRPr sz="2400">
                  <a:solidFill>
                    <a:srgbClr val="FFFFFF"/>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9pPr>
            </a:lstStyle>
            <a:p>
              <a:pPr algn="ctr" eaLnBrk="1" hangingPunct="1">
                <a:spcBef>
                  <a:spcPts val="2338"/>
                </a:spcBef>
                <a:defRPr/>
              </a:pPr>
              <a:r>
                <a:rPr lang="en-US" altLang="en-US" sz="3400">
                  <a:solidFill>
                    <a:srgbClr val="0D0D0D"/>
                  </a:solidFill>
                  <a:effectLst>
                    <a:outerShdw blurRad="38100" dist="38100" dir="2700000" algn="tl">
                      <a:srgbClr val="FFFFFF"/>
                    </a:outerShdw>
                  </a:effectLst>
                  <a:latin typeface="Arial Bold" charset="0"/>
                  <a:sym typeface="Arial Bold" charset="0"/>
                </a:rPr>
                <a:t>Hydrolysis</a:t>
              </a:r>
            </a:p>
          </p:txBody>
        </p:sp>
      </p:grpSp>
      <p:sp>
        <p:nvSpPr>
          <p:cNvPr id="38921" name="Rectangle 77"/>
          <p:cNvSpPr>
            <a:spLocks/>
          </p:cNvSpPr>
          <p:nvPr/>
        </p:nvSpPr>
        <p:spPr bwMode="auto">
          <a:xfrm>
            <a:off x="525463" y="7756525"/>
            <a:ext cx="110109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600" b="1">
                <a:solidFill>
                  <a:srgbClr val="000000"/>
                </a:solidFill>
                <a:cs typeface="Arial" panose="020B0604020202020204" pitchFamily="34" charset="0"/>
              </a:rPr>
              <a:t>Biological Importance: Many chemical reactions in organsims use and produce water. Can you think of any other examples from GCSE?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9939" name="Group 65"/>
          <p:cNvGrpSpPr>
            <a:grpSpLocks/>
          </p:cNvGrpSpPr>
          <p:nvPr/>
        </p:nvGrpSpPr>
        <p:grpSpPr bwMode="auto">
          <a:xfrm>
            <a:off x="3175" y="6070600"/>
            <a:ext cx="13001625" cy="3683000"/>
            <a:chOff x="0" y="0"/>
            <a:chExt cx="8189" cy="2320"/>
          </a:xfrm>
        </p:grpSpPr>
        <p:sp>
          <p:nvSpPr>
            <p:cNvPr id="39945"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9946" name="Group 14"/>
            <p:cNvGrpSpPr>
              <a:grpSpLocks/>
            </p:cNvGrpSpPr>
            <p:nvPr/>
          </p:nvGrpSpPr>
          <p:grpSpPr bwMode="auto">
            <a:xfrm>
              <a:off x="5013" y="1459"/>
              <a:ext cx="1128" cy="741"/>
              <a:chOff x="0" y="0"/>
              <a:chExt cx="1128" cy="740"/>
            </a:xfrm>
          </p:grpSpPr>
          <p:sp>
            <p:nvSpPr>
              <p:cNvPr id="39997"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98"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99"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000"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001"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002"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003"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004"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005"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006"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007"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39947" name="Group 33"/>
            <p:cNvGrpSpPr>
              <a:grpSpLocks/>
            </p:cNvGrpSpPr>
            <p:nvPr/>
          </p:nvGrpSpPr>
          <p:grpSpPr bwMode="auto">
            <a:xfrm>
              <a:off x="2525" y="1340"/>
              <a:ext cx="2307" cy="971"/>
              <a:chOff x="0" y="0"/>
              <a:chExt cx="2307" cy="971"/>
            </a:xfrm>
          </p:grpSpPr>
          <p:sp>
            <p:nvSpPr>
              <p:cNvPr id="39979"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0"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1"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2"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3"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4"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5"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6"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87"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88"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89"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90"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91"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92"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93"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94"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95"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96"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39948" name="Group 51"/>
            <p:cNvGrpSpPr>
              <a:grpSpLocks/>
            </p:cNvGrpSpPr>
            <p:nvPr/>
          </p:nvGrpSpPr>
          <p:grpSpPr bwMode="auto">
            <a:xfrm>
              <a:off x="5869" y="952"/>
              <a:ext cx="1923" cy="1170"/>
              <a:chOff x="0" y="0"/>
              <a:chExt cx="1923" cy="1170"/>
            </a:xfrm>
          </p:grpSpPr>
          <p:sp>
            <p:nvSpPr>
              <p:cNvPr id="39962"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63"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64"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65"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66"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67"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68"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69"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70"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71"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72"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73"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74"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75"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76"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77"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78"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39949" name="Group 64"/>
            <p:cNvGrpSpPr>
              <a:grpSpLocks/>
            </p:cNvGrpSpPr>
            <p:nvPr/>
          </p:nvGrpSpPr>
          <p:grpSpPr bwMode="auto">
            <a:xfrm>
              <a:off x="7509" y="480"/>
              <a:ext cx="601" cy="363"/>
              <a:chOff x="0" y="0"/>
              <a:chExt cx="601" cy="363"/>
            </a:xfrm>
          </p:grpSpPr>
          <p:sp>
            <p:nvSpPr>
              <p:cNvPr id="39950"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51"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52"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53"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54"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55"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9956"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39957" name="Group 63"/>
              <p:cNvGrpSpPr>
                <a:grpSpLocks/>
              </p:cNvGrpSpPr>
              <p:nvPr/>
            </p:nvGrpSpPr>
            <p:grpSpPr bwMode="auto">
              <a:xfrm>
                <a:off x="140" y="83"/>
                <a:ext cx="323" cy="188"/>
                <a:chOff x="0" y="0"/>
                <a:chExt cx="322" cy="187"/>
              </a:xfrm>
            </p:grpSpPr>
            <p:sp>
              <p:nvSpPr>
                <p:cNvPr id="39958"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59"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60"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39961"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36930"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CD84E376-3B52-49D9-B07C-9459CC74E836}"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23</a:t>
            </a:fld>
            <a:endParaRPr lang="en-US" altLang="en-US" sz="1800">
              <a:effectLst>
                <a:outerShdw blurRad="38100" dist="38100" dir="2700000" algn="tl">
                  <a:srgbClr val="000000"/>
                </a:outerShdw>
              </a:effectLst>
              <a:cs typeface="Arial" panose="020B0604020202020204" pitchFamily="34" charset="0"/>
            </a:endParaRPr>
          </a:p>
        </p:txBody>
      </p:sp>
      <p:pic>
        <p:nvPicPr>
          <p:cNvPr id="39941" name="Picture 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2300" y="642620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3" name="Rectangle 69"/>
          <p:cNvSpPr>
            <a:spLocks noGrp="1" noChangeArrowheads="1"/>
          </p:cNvSpPr>
          <p:nvPr>
            <p:ph type="body" idx="1"/>
          </p:nvPr>
        </p:nvSpPr>
        <p:spPr>
          <a:xfrm>
            <a:off x="1389063" y="339725"/>
            <a:ext cx="10856912" cy="1190625"/>
          </a:xfrm>
        </p:spPr>
        <p:txBody>
          <a:bodyPr rIns="166398"/>
          <a:lstStyle/>
          <a:p>
            <a:pPr marL="544513" indent="-487363" eaLnBrk="1" hangingPunct="1">
              <a:defRPr/>
            </a:pPr>
            <a:r>
              <a:rPr lang="en-US" altLang="en-US" sz="3600" dirty="0">
                <a:solidFill>
                  <a:srgbClr val="0D0D0D"/>
                </a:solidFill>
                <a:latin typeface="Arial Bold" charset="0"/>
                <a:cs typeface="Arial Bold" charset="0"/>
                <a:sym typeface="Arial Bold" charset="0"/>
              </a:rPr>
              <a:t>Water has a  </a:t>
            </a:r>
            <a:r>
              <a:rPr lang="en-US" altLang="en-US" sz="4000" dirty="0">
                <a:solidFill>
                  <a:srgbClr val="0D0D0D"/>
                </a:solidFill>
                <a:latin typeface="Arial Bold" charset="0"/>
                <a:cs typeface="Arial Bold" charset="0"/>
                <a:sym typeface="Arial Bold" charset="0"/>
              </a:rPr>
              <a:t>high </a:t>
            </a:r>
            <a:r>
              <a:rPr lang="en-US" altLang="en-US" sz="4000" dirty="0">
                <a:solidFill>
                  <a:srgbClr val="000000"/>
                </a:solidFill>
                <a:latin typeface="Arial Bold" charset="0"/>
                <a:cs typeface="Arial Bold" charset="0"/>
                <a:sym typeface="Arial Bold" charset="0"/>
              </a:rPr>
              <a:t>latent heat of </a:t>
            </a:r>
            <a:r>
              <a:rPr lang="en-US" altLang="en-US" sz="4000" dirty="0" err="1">
                <a:solidFill>
                  <a:srgbClr val="000000"/>
                </a:solidFill>
                <a:latin typeface="Arial Bold" charset="0"/>
                <a:cs typeface="Arial Bold" charset="0"/>
                <a:sym typeface="Arial Bold" charset="0"/>
              </a:rPr>
              <a:t>vaporisation</a:t>
            </a:r>
            <a:endParaRPr lang="en-US" altLang="en-US" sz="4000" dirty="0">
              <a:solidFill>
                <a:srgbClr val="000000"/>
              </a:solidFill>
              <a:latin typeface="Arial Bold" charset="0"/>
              <a:ea typeface="ヒラギノ角ゴ ProN W6" charset="0"/>
              <a:cs typeface="ヒラギノ角ゴ ProN W6" charset="0"/>
              <a:sym typeface="Arial Bold" charset="0"/>
            </a:endParaRPr>
          </a:p>
        </p:txBody>
      </p:sp>
      <p:pic>
        <p:nvPicPr>
          <p:cNvPr id="39943" name="Picture 70"/>
          <p:cNvPicPr>
            <a:picLocks noChangeArrowheads="1"/>
          </p:cNvPicPr>
          <p:nvPr/>
        </p:nvPicPr>
        <p:blipFill>
          <a:blip r:embed="rId3">
            <a:extLst>
              <a:ext uri="{28A0092B-C50C-407E-A947-70E740481C1C}">
                <a14:useLocalDpi xmlns:a14="http://schemas.microsoft.com/office/drawing/2010/main" val="0"/>
              </a:ext>
            </a:extLst>
          </a:blip>
          <a:srcRect l="5199" t="12961" r="5115" b="163"/>
          <a:stretch>
            <a:fillRect/>
          </a:stretch>
        </p:blipFill>
        <p:spPr bwMode="auto">
          <a:xfrm>
            <a:off x="669925" y="1781175"/>
            <a:ext cx="9296400"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0458C"/>
                </a:solidFill>
                <a:miter lim="800000"/>
                <a:headEnd/>
                <a:tailEnd/>
              </a14:hiddenLine>
            </a:ext>
          </a:extLst>
        </p:spPr>
      </p:pic>
      <p:sp>
        <p:nvSpPr>
          <p:cNvPr id="39944" name="Rectangle 71"/>
          <p:cNvSpPr>
            <a:spLocks/>
          </p:cNvSpPr>
          <p:nvPr/>
        </p:nvSpPr>
        <p:spPr bwMode="auto">
          <a:xfrm>
            <a:off x="10261600" y="3759200"/>
            <a:ext cx="21844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600">
                <a:cs typeface="Arial" panose="020B0604020202020204" pitchFamily="34" charset="0"/>
              </a:rPr>
              <a:t>What is it that makes it so high?</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5D41F407-4E64-4B7B-8AD3-BF9D0B96B3D7}" type="slidenum">
              <a:rPr lang="en-US" altLang="en-US" sz="1800" smtClean="0"/>
              <a:pPr eaLnBrk="1" hangingPunct="1">
                <a:spcBef>
                  <a:spcPct val="0"/>
                </a:spcBef>
                <a:buClrTx/>
                <a:buSzTx/>
                <a:buFontTx/>
                <a:buNone/>
                <a:defRPr/>
              </a:pPr>
              <a:t>24</a:t>
            </a:fld>
            <a:endParaRPr lang="en-US" altLang="en-US" sz="1800"/>
          </a:p>
        </p:txBody>
      </p:sp>
      <p:sp>
        <p:nvSpPr>
          <p:cNvPr id="40963"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0964" name="Group 65"/>
          <p:cNvGrpSpPr>
            <a:grpSpLocks/>
          </p:cNvGrpSpPr>
          <p:nvPr/>
        </p:nvGrpSpPr>
        <p:grpSpPr bwMode="auto">
          <a:xfrm>
            <a:off x="3175" y="6070600"/>
            <a:ext cx="13001625" cy="3683000"/>
            <a:chOff x="0" y="0"/>
            <a:chExt cx="8189" cy="2320"/>
          </a:xfrm>
        </p:grpSpPr>
        <p:sp>
          <p:nvSpPr>
            <p:cNvPr id="40969"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0970" name="Group 14"/>
            <p:cNvGrpSpPr>
              <a:grpSpLocks/>
            </p:cNvGrpSpPr>
            <p:nvPr/>
          </p:nvGrpSpPr>
          <p:grpSpPr bwMode="auto">
            <a:xfrm>
              <a:off x="5013" y="1459"/>
              <a:ext cx="1128" cy="741"/>
              <a:chOff x="0" y="0"/>
              <a:chExt cx="1128" cy="740"/>
            </a:xfrm>
          </p:grpSpPr>
          <p:sp>
            <p:nvSpPr>
              <p:cNvPr id="41021"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22"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23"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24"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25"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26"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27"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28"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29"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30"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31"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40971" name="Group 33"/>
            <p:cNvGrpSpPr>
              <a:grpSpLocks/>
            </p:cNvGrpSpPr>
            <p:nvPr/>
          </p:nvGrpSpPr>
          <p:grpSpPr bwMode="auto">
            <a:xfrm>
              <a:off x="2525" y="1340"/>
              <a:ext cx="2307" cy="971"/>
              <a:chOff x="0" y="0"/>
              <a:chExt cx="2307" cy="971"/>
            </a:xfrm>
          </p:grpSpPr>
          <p:sp>
            <p:nvSpPr>
              <p:cNvPr id="41003"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4"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5"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6"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7"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8"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9"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10"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11"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2"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3"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4"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5"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6"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7"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8"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19"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1020"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40972" name="Group 51"/>
            <p:cNvGrpSpPr>
              <a:grpSpLocks/>
            </p:cNvGrpSpPr>
            <p:nvPr/>
          </p:nvGrpSpPr>
          <p:grpSpPr bwMode="auto">
            <a:xfrm>
              <a:off x="5869" y="952"/>
              <a:ext cx="1923" cy="1170"/>
              <a:chOff x="0" y="0"/>
              <a:chExt cx="1923" cy="1170"/>
            </a:xfrm>
          </p:grpSpPr>
          <p:sp>
            <p:nvSpPr>
              <p:cNvPr id="40986"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87"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88"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89"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0"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1"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2"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3"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4"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5"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6"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97"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998"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999"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0"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1"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1002"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40973" name="Group 64"/>
            <p:cNvGrpSpPr>
              <a:grpSpLocks/>
            </p:cNvGrpSpPr>
            <p:nvPr/>
          </p:nvGrpSpPr>
          <p:grpSpPr bwMode="auto">
            <a:xfrm>
              <a:off x="7509" y="480"/>
              <a:ext cx="601" cy="363"/>
              <a:chOff x="0" y="0"/>
              <a:chExt cx="601" cy="363"/>
            </a:xfrm>
          </p:grpSpPr>
          <p:sp>
            <p:nvSpPr>
              <p:cNvPr id="40974"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75"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76"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77"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78"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79"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0980"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0981" name="Group 63"/>
              <p:cNvGrpSpPr>
                <a:grpSpLocks/>
              </p:cNvGrpSpPr>
              <p:nvPr/>
            </p:nvGrpSpPr>
            <p:grpSpPr bwMode="auto">
              <a:xfrm>
                <a:off x="140" y="83"/>
                <a:ext cx="323" cy="188"/>
                <a:chOff x="0" y="0"/>
                <a:chExt cx="322" cy="187"/>
              </a:xfrm>
            </p:grpSpPr>
            <p:sp>
              <p:nvSpPr>
                <p:cNvPr id="40982"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983"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984"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0985"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37954" name="Rectangle 66"/>
          <p:cNvSpPr>
            <a:spLocks noGrp="1" noChangeArrowheads="1"/>
          </p:cNvSpPr>
          <p:nvPr>
            <p:ph type="title"/>
          </p:nvPr>
        </p:nvSpPr>
        <p:spPr>
          <a:xfrm>
            <a:off x="885825" y="412750"/>
            <a:ext cx="11709400" cy="2139950"/>
          </a:xfrm>
        </p:spPr>
        <p:txBody>
          <a:bodyPr rIns="166398"/>
          <a:lstStyle/>
          <a:p>
            <a:pPr marL="57150" indent="0" eaLnBrk="1" hangingPunct="1">
              <a:defRPr/>
            </a:pPr>
            <a:r>
              <a:rPr lang="en-US" altLang="en-US" sz="4800"/>
              <a:t>What is Latent Heat of Vaporisation? Why is it so high for water?</a:t>
            </a:r>
          </a:p>
        </p:txBody>
      </p:sp>
      <p:sp>
        <p:nvSpPr>
          <p:cNvPr id="37955" name="Rectangle 67"/>
          <p:cNvSpPr>
            <a:spLocks noGrp="1" noChangeArrowheads="1"/>
          </p:cNvSpPr>
          <p:nvPr>
            <p:ph type="body" idx="1"/>
          </p:nvPr>
        </p:nvSpPr>
        <p:spPr>
          <a:xfrm>
            <a:off x="525463" y="2789238"/>
            <a:ext cx="11953875" cy="5738812"/>
          </a:xfrm>
        </p:spPr>
        <p:txBody>
          <a:bodyPr rIns="166398"/>
          <a:lstStyle/>
          <a:p>
            <a:pPr eaLnBrk="1" hangingPunct="1">
              <a:defRPr/>
            </a:pPr>
            <a:r>
              <a:rPr lang="en-US" altLang="en-US" sz="3000" dirty="0"/>
              <a:t>Latent heat of </a:t>
            </a:r>
            <a:r>
              <a:rPr lang="en-US" altLang="en-US" sz="3000" dirty="0" err="1"/>
              <a:t>vaporisation</a:t>
            </a:r>
            <a:r>
              <a:rPr lang="en-US" altLang="en-US" sz="3000" dirty="0"/>
              <a:t> or evaporation is the energy needed to convert liquid water where the molecules are attracted through their hydrogen bonds, to water </a:t>
            </a:r>
            <a:r>
              <a:rPr lang="en-US" altLang="en-US" sz="3000" dirty="0" err="1"/>
              <a:t>vapour</a:t>
            </a:r>
            <a:r>
              <a:rPr lang="en-US" altLang="en-US" sz="3000" dirty="0"/>
              <a:t>, where they are not. </a:t>
            </a:r>
          </a:p>
          <a:p>
            <a:pPr eaLnBrk="1" hangingPunct="1">
              <a:defRPr/>
            </a:pPr>
            <a:r>
              <a:rPr lang="en-US" altLang="en-US" sz="3000" dirty="0"/>
              <a:t>The high number of hydrogen bonds restrict the movement of molecules making it difficult for water molecules to escape (evaporate, become </a:t>
            </a:r>
            <a:r>
              <a:rPr lang="en-US" altLang="en-US" sz="3000" dirty="0" err="1"/>
              <a:t>vapour</a:t>
            </a:r>
            <a:r>
              <a:rPr lang="en-US" altLang="en-US" sz="3000" dirty="0"/>
              <a:t>) and so this is why it is so high for water.</a:t>
            </a:r>
          </a:p>
          <a:p>
            <a:pPr eaLnBrk="1" hangingPunct="1">
              <a:defRPr/>
            </a:pPr>
            <a:r>
              <a:rPr lang="en-US" altLang="en-US" sz="3000" dirty="0"/>
              <a:t>The molecules that do escape have high KE. As they escape, they take energy from the system.  The remaining energy of the molecules that are left is lower and this leads to a cooling effect.</a:t>
            </a:r>
          </a:p>
        </p:txBody>
      </p:sp>
      <p:sp>
        <p:nvSpPr>
          <p:cNvPr id="37956" name="Text Box 68"/>
          <p:cNvSpPr txBox="1">
            <a:spLocks noChangeArrowheads="1"/>
          </p:cNvSpPr>
          <p:nvPr/>
        </p:nvSpPr>
        <p:spPr bwMode="auto">
          <a:xfrm>
            <a:off x="10652125" y="920115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4E1FCEDD-549D-41CA-A5EB-31ED316DA4B8}"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24</a:t>
            </a:fld>
            <a:endParaRPr lang="en-US" altLang="en-US" sz="1800">
              <a:effectLst>
                <a:outerShdw blurRad="38100" dist="38100" dir="2700000" algn="tl">
                  <a:srgbClr val="000000"/>
                </a:outerShdw>
              </a:effectLst>
              <a:cs typeface="Arial" panose="020B0604020202020204" pitchFamily="34" charset="0"/>
            </a:endParaRPr>
          </a:p>
        </p:txBody>
      </p:sp>
      <p:sp>
        <p:nvSpPr>
          <p:cNvPr id="40968" name="Rectangle 1"/>
          <p:cNvSpPr>
            <a:spLocks noChangeArrowheads="1"/>
          </p:cNvSpPr>
          <p:nvPr/>
        </p:nvSpPr>
        <p:spPr bwMode="auto">
          <a:xfrm>
            <a:off x="685800" y="8096250"/>
            <a:ext cx="11261725" cy="1200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eaLnBrk="1" hangingPunct="1"/>
            <a:r>
              <a:rPr lang="en-GB" altLang="en-US">
                <a:hlinkClick r:id="rId2"/>
              </a:rPr>
              <a:t>https://www.khanacademy.org/science/biology/water-acids-and-bases/water-as-a-solid-liquid-and-gas/v/evaporative-cooling</a:t>
            </a:r>
            <a:endParaRPr lang="en-GB" altLang="en-US"/>
          </a:p>
          <a:p>
            <a:pPr eaLnBrk="1" hangingPunct="1"/>
            <a:endParaRPr lang="en-GB"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3B02CAA7-776F-416A-AC32-93FE4CC7F942}" type="slidenum">
              <a:rPr lang="en-US" altLang="en-US" sz="1800" smtClean="0"/>
              <a:pPr eaLnBrk="1" hangingPunct="1">
                <a:spcBef>
                  <a:spcPct val="0"/>
                </a:spcBef>
                <a:buClrTx/>
                <a:buSzTx/>
                <a:buFontTx/>
                <a:buNone/>
                <a:defRPr/>
              </a:pPr>
              <a:t>25</a:t>
            </a:fld>
            <a:endParaRPr lang="en-US" altLang="en-US" sz="1800"/>
          </a:p>
        </p:txBody>
      </p:sp>
      <p:sp>
        <p:nvSpPr>
          <p:cNvPr id="41987"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35906" name="Rectangle 66"/>
          <p:cNvSpPr>
            <a:spLocks noGrp="1" noChangeArrowheads="1"/>
          </p:cNvSpPr>
          <p:nvPr>
            <p:ph type="title"/>
          </p:nvPr>
        </p:nvSpPr>
        <p:spPr>
          <a:xfrm>
            <a:off x="598488" y="1563688"/>
            <a:ext cx="11709400" cy="2736850"/>
          </a:xfrm>
        </p:spPr>
        <p:txBody>
          <a:bodyPr rIns="166398"/>
          <a:lstStyle/>
          <a:p>
            <a:pPr marL="57150" indent="0" eaLnBrk="1" hangingPunct="1">
              <a:defRPr/>
            </a:pPr>
            <a:r>
              <a:rPr lang="en-US" altLang="en-US">
                <a:solidFill>
                  <a:srgbClr val="000000"/>
                </a:solidFill>
                <a:effectLst>
                  <a:outerShdw blurRad="38100" dist="38100" dir="2700000" algn="tl">
                    <a:srgbClr val="FFFFFF"/>
                  </a:outerShdw>
                </a:effectLst>
              </a:rPr>
              <a:t>Biological Importance:</a:t>
            </a:r>
            <a:r>
              <a:rPr lang="en-US" altLang="en-US">
                <a:solidFill>
                  <a:schemeClr val="tx1"/>
                </a:solidFill>
              </a:rPr>
              <a:t>the</a:t>
            </a:r>
            <a:r>
              <a:rPr lang="en-US" altLang="en-US">
                <a:solidFill>
                  <a:srgbClr val="000000"/>
                </a:solidFill>
                <a:effectLst>
                  <a:outerShdw blurRad="38100" dist="38100" dir="2700000" algn="tl">
                    <a:srgbClr val="FFFFFF"/>
                  </a:outerShdw>
                </a:effectLst>
              </a:rPr>
              <a:t> </a:t>
            </a:r>
            <a:r>
              <a:rPr lang="en-US" altLang="en-US"/>
              <a:t>high latent heat means that Water is an excellent coolant</a:t>
            </a:r>
          </a:p>
        </p:txBody>
      </p:sp>
      <p:sp>
        <p:nvSpPr>
          <p:cNvPr id="41989" name="Rectangle 67"/>
          <p:cNvSpPr>
            <a:spLocks noGrp="1" noChangeArrowheads="1"/>
          </p:cNvSpPr>
          <p:nvPr>
            <p:ph type="body" idx="1"/>
          </p:nvPr>
        </p:nvSpPr>
        <p:spPr>
          <a:xfrm>
            <a:off x="885825" y="4371975"/>
            <a:ext cx="11709400" cy="7480300"/>
          </a:xfrm>
        </p:spPr>
        <p:txBody>
          <a:bodyPr rIns="0"/>
          <a:lstStyle/>
          <a:p>
            <a:pPr marL="889000" indent="-571500" eaLnBrk="1" hangingPunct="1">
              <a:spcBef>
                <a:spcPct val="0"/>
              </a:spcBef>
              <a:buSzPct val="171000"/>
              <a:buFont typeface="Gill Sans" charset="0"/>
              <a:buChar char="•"/>
            </a:pPr>
            <a:r>
              <a:rPr lang="en-US" altLang="en-US" sz="4200" u="sng">
                <a:solidFill>
                  <a:srgbClr val="2D2D8A"/>
                </a:solidFill>
                <a:effectLst/>
                <a:latin typeface="Gill Sans" charset="0"/>
                <a:sym typeface="Gill Sans" charset="0"/>
                <a:hlinkClick r:id="rId3"/>
              </a:rPr>
              <a:t>http://www.bbc.co.uk/programmes/p0037pn8</a:t>
            </a:r>
            <a:endParaRPr lang="en-US" altLang="en-US" sz="4200" u="sng">
              <a:solidFill>
                <a:srgbClr val="2D2D8A"/>
              </a:solidFill>
              <a:effectLst/>
              <a:latin typeface="Gill Sans" charset="0"/>
              <a:sym typeface="Gill Sans" charset="0"/>
            </a:endParaRPr>
          </a:p>
        </p:txBody>
      </p:sp>
      <p:sp>
        <p:nvSpPr>
          <p:cNvPr id="35908" name="Text Box 68"/>
          <p:cNvSpPr txBox="1">
            <a:spLocks noChangeArrowheads="1"/>
          </p:cNvSpPr>
          <p:nvPr/>
        </p:nvSpPr>
        <p:spPr bwMode="auto">
          <a:xfrm>
            <a:off x="10652125" y="920115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0763E2AB-2E78-47D0-860D-9D41E0266ECD}"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25</a:t>
            </a:fld>
            <a:endParaRPr lang="en-US" altLang="en-US" sz="1800">
              <a:effectLst>
                <a:outerShdw blurRad="38100" dist="38100" dir="2700000" algn="tl">
                  <a:srgbClr val="000000"/>
                </a:outerShdw>
              </a:effectLst>
              <a:cs typeface="Arial" panose="020B0604020202020204" pitchFamily="34" charset="0"/>
            </a:endParaRPr>
          </a:p>
        </p:txBody>
      </p:sp>
      <p:pic>
        <p:nvPicPr>
          <p:cNvPr id="419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5813425"/>
            <a:ext cx="338296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3075" name="Text Box 67"/>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A42D1802-FBB0-4E9F-8A28-3AB197275489}"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26</a:t>
            </a:fld>
            <a:endParaRPr lang="en-US" altLang="en-US" sz="1800">
              <a:effectLst>
                <a:outerShdw blurRad="38100" dist="38100" dir="2700000" algn="tl">
                  <a:srgbClr val="000000"/>
                </a:outerShdw>
              </a:effectLst>
              <a:cs typeface="Arial" panose="020B0604020202020204" pitchFamily="34" charset="0"/>
            </a:endParaRPr>
          </a:p>
        </p:txBody>
      </p:sp>
      <p:pic>
        <p:nvPicPr>
          <p:cNvPr id="44036" name="Picture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7400" y="82550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Rectangle 69"/>
          <p:cNvSpPr>
            <a:spLocks noGrp="1" noChangeArrowheads="1"/>
          </p:cNvSpPr>
          <p:nvPr>
            <p:ph type="title"/>
          </p:nvPr>
        </p:nvSpPr>
        <p:spPr>
          <a:xfrm>
            <a:off x="598488" y="-163513"/>
            <a:ext cx="11709400" cy="2139951"/>
          </a:xfrm>
        </p:spPr>
        <p:txBody>
          <a:bodyPr rIns="166398"/>
          <a:lstStyle/>
          <a:p>
            <a:pPr marL="57150" indent="0" eaLnBrk="1" hangingPunct="1">
              <a:defRPr/>
            </a:pPr>
            <a:r>
              <a:rPr lang="en-US" altLang="en-US" sz="4000"/>
              <a:t>Strong cohesion between water molecules </a:t>
            </a:r>
            <a:br>
              <a:rPr lang="en-US" altLang="en-US" sz="4000"/>
            </a:br>
            <a:r>
              <a:rPr lang="en-US" altLang="en-US" sz="4000">
                <a:solidFill>
                  <a:srgbClr val="19194D"/>
                </a:solidFill>
              </a:rPr>
              <a:t>Biological Importance</a:t>
            </a:r>
            <a:r>
              <a:rPr lang="en-US" altLang="en-US" sz="4000"/>
              <a:t>: water can act as a TRANSPORT MEDIUM </a:t>
            </a:r>
          </a:p>
        </p:txBody>
      </p:sp>
      <p:pic>
        <p:nvPicPr>
          <p:cNvPr id="44038" name="Picture 71"/>
          <p:cNvPicPr>
            <a:picLocks noChangeArrowheads="1"/>
          </p:cNvPicPr>
          <p:nvPr/>
        </p:nvPicPr>
        <p:blipFill>
          <a:blip r:embed="rId3">
            <a:extLst>
              <a:ext uri="{28A0092B-C50C-407E-A947-70E740481C1C}">
                <a14:useLocalDpi xmlns:a14="http://schemas.microsoft.com/office/drawing/2010/main" val="0"/>
              </a:ext>
            </a:extLst>
          </a:blip>
          <a:srcRect r="61119"/>
          <a:stretch>
            <a:fillRect/>
          </a:stretch>
        </p:blipFill>
        <p:spPr bwMode="auto">
          <a:xfrm>
            <a:off x="549275" y="2087563"/>
            <a:ext cx="5737225" cy="711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9" name="Rectangle 72"/>
          <p:cNvSpPr>
            <a:spLocks/>
          </p:cNvSpPr>
          <p:nvPr/>
        </p:nvSpPr>
        <p:spPr bwMode="auto">
          <a:xfrm>
            <a:off x="6789738" y="3581400"/>
            <a:ext cx="48006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200">
                <a:cs typeface="Arial" panose="020B0604020202020204" pitchFamily="34" charset="0"/>
              </a:rPr>
              <a:t>Long columns of water can be supported and drawn up very tall trees in xylem tubes.</a:t>
            </a:r>
          </a:p>
          <a:p>
            <a:pPr eaLnBrk="1" hangingPunct="1">
              <a:spcBef>
                <a:spcPct val="0"/>
              </a:spcBef>
              <a:buClrTx/>
              <a:buSzTx/>
              <a:buFontTx/>
              <a:buNone/>
            </a:pPr>
            <a:endParaRPr lang="en-US" altLang="en-US" sz="3200">
              <a:cs typeface="Arial" panose="020B0604020202020204" pitchFamily="34" charset="0"/>
            </a:endParaRPr>
          </a:p>
          <a:p>
            <a:pPr eaLnBrk="1" hangingPunct="1">
              <a:spcBef>
                <a:spcPct val="0"/>
              </a:spcBef>
              <a:buClrTx/>
              <a:buSzTx/>
              <a:buFontTx/>
              <a:buNone/>
            </a:pPr>
            <a:r>
              <a:rPr lang="en-US" altLang="en-US" sz="3200">
                <a:cs typeface="Arial" panose="020B0604020202020204" pitchFamily="34" charset="0"/>
                <a:sym typeface="Arial Bold" panose="020B0704020202020204" pitchFamily="34" charset="0"/>
              </a:rPr>
              <a:t>Low viscosity</a:t>
            </a:r>
            <a:r>
              <a:rPr lang="en-US" altLang="en-US" sz="3200">
                <a:cs typeface="Arial" panose="020B0604020202020204" pitchFamily="34" charset="0"/>
              </a:rPr>
              <a:t> allows</a:t>
            </a:r>
          </a:p>
          <a:p>
            <a:pPr eaLnBrk="1" hangingPunct="1">
              <a:spcBef>
                <a:spcPct val="0"/>
              </a:spcBef>
              <a:buClrTx/>
              <a:buSzTx/>
              <a:buFontTx/>
              <a:buNone/>
            </a:pPr>
            <a:r>
              <a:rPr lang="en-US" altLang="en-US" sz="3200">
                <a:cs typeface="Arial" panose="020B0604020202020204" pitchFamily="34" charset="0"/>
              </a:rPr>
              <a:t>easy flow.</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2500313"/>
            <a:ext cx="4681537"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5059" name="Freeform 2"/>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3075" name="Text Box 67"/>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6C00F3FC-8A47-484E-8BF4-647EB6FCC928}"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27</a:t>
            </a:fld>
            <a:endParaRPr lang="en-US" altLang="en-US" sz="1800">
              <a:effectLst>
                <a:outerShdw blurRad="38100" dist="38100" dir="2700000" algn="tl">
                  <a:srgbClr val="000000"/>
                </a:outerShdw>
              </a:effectLst>
              <a:cs typeface="Arial" panose="020B0604020202020204" pitchFamily="34" charset="0"/>
            </a:endParaRPr>
          </a:p>
        </p:txBody>
      </p:sp>
      <p:pic>
        <p:nvPicPr>
          <p:cNvPr id="45061" name="Picture 6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7400" y="82550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Rectangle 69"/>
          <p:cNvSpPr>
            <a:spLocks noGrp="1" noChangeArrowheads="1"/>
          </p:cNvSpPr>
          <p:nvPr>
            <p:ph type="title"/>
          </p:nvPr>
        </p:nvSpPr>
        <p:spPr>
          <a:xfrm>
            <a:off x="598488" y="0"/>
            <a:ext cx="11709400" cy="2139950"/>
          </a:xfrm>
        </p:spPr>
        <p:txBody>
          <a:bodyPr rIns="166398"/>
          <a:lstStyle/>
          <a:p>
            <a:pPr marL="57150" indent="0" eaLnBrk="1" hangingPunct="1">
              <a:defRPr/>
            </a:pPr>
            <a:r>
              <a:rPr lang="en-US" altLang="en-US" sz="4000"/>
              <a:t>Strong cohesion between water molecules </a:t>
            </a:r>
            <a:br>
              <a:rPr lang="en-US" altLang="en-US" sz="4000"/>
            </a:br>
            <a:r>
              <a:rPr lang="en-US" altLang="en-US" sz="4000">
                <a:solidFill>
                  <a:srgbClr val="19194D"/>
                </a:solidFill>
              </a:rPr>
              <a:t>Biological Importance</a:t>
            </a:r>
            <a:r>
              <a:rPr lang="en-US" altLang="en-US" sz="4000"/>
              <a:t>: surface tension where water meets air</a:t>
            </a:r>
          </a:p>
        </p:txBody>
      </p:sp>
      <p:pic>
        <p:nvPicPr>
          <p:cNvPr id="45063" name="Picture 70"/>
          <p:cNvPicPr>
            <a:picLocks noChangeArrowheads="1"/>
          </p:cNvPicPr>
          <p:nvPr/>
        </p:nvPicPr>
        <p:blipFill>
          <a:blip r:embed="rId4">
            <a:extLst>
              <a:ext uri="{28A0092B-C50C-407E-A947-70E740481C1C}">
                <a14:useLocalDpi xmlns:a14="http://schemas.microsoft.com/office/drawing/2010/main" val="0"/>
              </a:ext>
            </a:extLst>
          </a:blip>
          <a:srcRect l="18887" r="18091" b="3378"/>
          <a:stretch>
            <a:fillRect/>
          </a:stretch>
        </p:blipFill>
        <p:spPr bwMode="auto">
          <a:xfrm>
            <a:off x="6502400" y="2500313"/>
            <a:ext cx="48244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81" name="Rectangle 73"/>
          <p:cNvSpPr>
            <a:spLocks/>
          </p:cNvSpPr>
          <p:nvPr/>
        </p:nvSpPr>
        <p:spPr bwMode="auto">
          <a:xfrm>
            <a:off x="5422900" y="6892925"/>
            <a:ext cx="72009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382588" indent="-34290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eaLnBrk="1" hangingPunct="1">
              <a:spcBef>
                <a:spcPts val="1050"/>
              </a:spcBef>
              <a:buClr>
                <a:srgbClr val="99FF99"/>
              </a:buClr>
              <a:buSzPct val="80000"/>
              <a:buFont typeface="Wingdings" pitchFamily="2" charset="2"/>
              <a:buChar char="Ø"/>
              <a:defRPr/>
            </a:pPr>
            <a:r>
              <a:rPr lang="en-US" altLang="en-US" sz="3200" dirty="0">
                <a:effectLst>
                  <a:outerShdw blurRad="38100" dist="38100" dir="2700000" algn="tl">
                    <a:srgbClr val="000000"/>
                  </a:outerShdw>
                </a:effectLst>
                <a:latin typeface="Arial Bold" charset="0"/>
                <a:ea typeface="ヒラギノ角ゴ ProN W3" charset="0"/>
                <a:cs typeface="Arial Bold" charset="0"/>
                <a:sym typeface="Arial Bold" charset="0"/>
              </a:rPr>
              <a:t>Allows small organisms to move and live on water</a:t>
            </a:r>
            <a:r>
              <a:rPr lang="en-US" altLang="en-US" sz="3200" dirty="0">
                <a:effectLst>
                  <a:outerShdw blurRad="38100" dist="38100" dir="2700000" algn="tl">
                    <a:srgbClr val="000000"/>
                  </a:outerShdw>
                </a:effectLst>
                <a:ea typeface="ヒラギノ角ゴ ProN W3" charset="0"/>
                <a:cs typeface="Arial" charset="0"/>
                <a:sym typeface="Arial" charset="0"/>
              </a:rPr>
              <a:t>.  </a:t>
            </a:r>
            <a:r>
              <a:rPr lang="en-US" altLang="en-US" sz="3200" dirty="0">
                <a:effectLst>
                  <a:outerShdw blurRad="38100" dist="38100" dir="2700000" algn="tl">
                    <a:srgbClr val="000000"/>
                  </a:outerShdw>
                </a:effectLst>
                <a:latin typeface="Arial Bold" charset="0"/>
                <a:ea typeface="ヒラギノ角ゴ ProN W3" charset="0"/>
                <a:cs typeface="Arial Bold" charset="0"/>
                <a:sym typeface="Arial Bold" charset="0"/>
              </a:rPr>
              <a:t>Pond  Skater</a:t>
            </a:r>
            <a:r>
              <a:rPr lang="en-US" altLang="en-US" sz="3200" dirty="0">
                <a:effectLst>
                  <a:outerShdw blurRad="38100" dist="38100" dir="2700000" algn="tl">
                    <a:srgbClr val="000000"/>
                  </a:outerShdw>
                </a:effectLst>
                <a:ea typeface="ヒラギノ角ゴ ProN W3" charset="0"/>
                <a:cs typeface="Arial" charset="0"/>
                <a:sym typeface="Arial" charset="0"/>
              </a:rPr>
              <a:t> http://</a:t>
            </a:r>
            <a:r>
              <a:rPr lang="en-US" altLang="en-US" sz="3200" u="sng" dirty="0">
                <a:effectLst>
                  <a:outerShdw blurRad="38100" dist="38100" dir="2700000" algn="tl">
                    <a:srgbClr val="000000"/>
                  </a:outerShdw>
                </a:effectLst>
                <a:ea typeface="ヒラギノ角ゴ ProN W3" charset="0"/>
                <a:cs typeface="Arial" charset="0"/>
                <a:sym typeface="Arial" charset="0"/>
                <a:hlinkClick r:id="rId5"/>
              </a:rPr>
              <a:t>www.bbc.co.uk/programmes/p00gwm9h</a:t>
            </a:r>
            <a:endParaRPr lang="en-US" altLang="en-US" sz="3200" u="sng" dirty="0">
              <a:effectLst>
                <a:outerShdw blurRad="38100" dist="38100" dir="2700000" algn="tl">
                  <a:srgbClr val="000000"/>
                </a:outerShdw>
              </a:effectLst>
              <a:ea typeface="ヒラギノ角ゴ ProN W3" charset="0"/>
              <a:cs typeface="Arial" charset="0"/>
              <a:sym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E45E1876-C687-4F3E-B2E9-57BDB7CE7852}" type="slidenum">
              <a:rPr lang="en-US" altLang="en-US" sz="1800" smtClean="0"/>
              <a:pPr eaLnBrk="1" hangingPunct="1">
                <a:spcBef>
                  <a:spcPct val="0"/>
                </a:spcBef>
                <a:buClrTx/>
                <a:buSzTx/>
                <a:buFontTx/>
                <a:buNone/>
                <a:defRPr/>
              </a:pPr>
              <a:t>28</a:t>
            </a:fld>
            <a:endParaRPr lang="en-US" altLang="en-US" sz="1800"/>
          </a:p>
        </p:txBody>
      </p:sp>
      <p:sp>
        <p:nvSpPr>
          <p:cNvPr id="46083"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4098" name="Rectangle 66"/>
          <p:cNvSpPr>
            <a:spLocks noGrp="1" noChangeArrowheads="1"/>
          </p:cNvSpPr>
          <p:nvPr>
            <p:ph type="title"/>
          </p:nvPr>
        </p:nvSpPr>
        <p:spPr/>
        <p:txBody>
          <a:bodyPr rIns="166398"/>
          <a:lstStyle/>
          <a:p>
            <a:pPr marL="57150" indent="0" eaLnBrk="1" hangingPunct="1">
              <a:defRPr/>
            </a:pPr>
            <a:r>
              <a:rPr lang="en-US" altLang="en-US"/>
              <a:t>Observing Cohesion</a:t>
            </a:r>
          </a:p>
        </p:txBody>
      </p:sp>
      <p:sp>
        <p:nvSpPr>
          <p:cNvPr id="44099" name="Rectangle 67"/>
          <p:cNvSpPr>
            <a:spLocks noGrp="1" noChangeArrowheads="1"/>
          </p:cNvSpPr>
          <p:nvPr>
            <p:ph type="body" idx="1"/>
          </p:nvPr>
        </p:nvSpPr>
        <p:spPr/>
        <p:txBody>
          <a:bodyPr rIns="166398"/>
          <a:lstStyle/>
          <a:p>
            <a:pPr eaLnBrk="1" hangingPunct="1">
              <a:defRPr/>
            </a:pPr>
            <a:r>
              <a:rPr lang="en-US" altLang="en-US"/>
              <a:t>How many drops of water can be held on a penny?</a:t>
            </a:r>
          </a:p>
        </p:txBody>
      </p:sp>
      <p:sp>
        <p:nvSpPr>
          <p:cNvPr id="44100" name="Text Box 68"/>
          <p:cNvSpPr txBox="1">
            <a:spLocks noChangeArrowheads="1"/>
          </p:cNvSpPr>
          <p:nvPr/>
        </p:nvSpPr>
        <p:spPr bwMode="auto">
          <a:xfrm>
            <a:off x="10652125" y="920115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F12553E1-4A05-4CC9-927A-66A0A36DD66A}"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28</a:t>
            </a:fld>
            <a:endParaRPr lang="en-US" altLang="en-US" sz="1800">
              <a:effectLst>
                <a:outerShdw blurRad="38100" dist="38100" dir="2700000" algn="tl">
                  <a:srgbClr val="000000"/>
                </a:outerShdw>
              </a:effectLst>
              <a:cs typeface="Arial" panose="020B0604020202020204" pitchFamily="34" charset="0"/>
            </a:endParaRPr>
          </a:p>
        </p:txBody>
      </p:sp>
      <p:pic>
        <p:nvPicPr>
          <p:cNvPr id="460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3868738"/>
            <a:ext cx="51847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3D061819-36D8-46FE-9CAF-AC43B2BDD4F4}" type="slidenum">
              <a:rPr lang="en-US" altLang="en-US" sz="1800" smtClean="0"/>
              <a:pPr eaLnBrk="1" hangingPunct="1">
                <a:spcBef>
                  <a:spcPct val="0"/>
                </a:spcBef>
                <a:buClrTx/>
                <a:buSzTx/>
                <a:buFontTx/>
                <a:buNone/>
                <a:defRPr/>
              </a:pPr>
              <a:t>29</a:t>
            </a:fld>
            <a:endParaRPr lang="en-US" altLang="en-US" sz="1800"/>
          </a:p>
        </p:txBody>
      </p:sp>
      <p:sp>
        <p:nvSpPr>
          <p:cNvPr id="47107"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4098" name="Rectangle 66"/>
          <p:cNvSpPr>
            <a:spLocks noGrp="1" noChangeArrowheads="1"/>
          </p:cNvSpPr>
          <p:nvPr>
            <p:ph type="title"/>
          </p:nvPr>
        </p:nvSpPr>
        <p:spPr/>
        <p:txBody>
          <a:bodyPr rIns="166398"/>
          <a:lstStyle/>
          <a:p>
            <a:pPr marL="57150" indent="0" eaLnBrk="1" hangingPunct="1">
              <a:defRPr/>
            </a:pPr>
            <a:r>
              <a:rPr lang="en-US" altLang="en-US"/>
              <a:t>Observing Cohesion</a:t>
            </a:r>
          </a:p>
        </p:txBody>
      </p:sp>
      <p:sp>
        <p:nvSpPr>
          <p:cNvPr id="44099" name="Rectangle 67"/>
          <p:cNvSpPr>
            <a:spLocks noGrp="1" noChangeArrowheads="1"/>
          </p:cNvSpPr>
          <p:nvPr>
            <p:ph type="body" idx="1"/>
          </p:nvPr>
        </p:nvSpPr>
        <p:spPr/>
        <p:txBody>
          <a:bodyPr rIns="166398"/>
          <a:lstStyle/>
          <a:p>
            <a:pPr marL="39688" indent="0" eaLnBrk="1" hangingPunct="1">
              <a:buFont typeface="Wingdings" panose="05000000000000000000" pitchFamily="2" charset="2"/>
              <a:buNone/>
              <a:defRPr/>
            </a:pPr>
            <a:endParaRPr lang="en-US" altLang="en-US"/>
          </a:p>
          <a:p>
            <a:pPr marL="39688" indent="0" eaLnBrk="1" hangingPunct="1">
              <a:defRPr/>
            </a:pPr>
            <a:r>
              <a:rPr lang="en-US" altLang="en-US"/>
              <a:t>Why is a dome shape formed?</a:t>
            </a:r>
          </a:p>
        </p:txBody>
      </p:sp>
      <p:sp>
        <p:nvSpPr>
          <p:cNvPr id="44100" name="Text Box 68"/>
          <p:cNvSpPr txBox="1">
            <a:spLocks noChangeArrowheads="1"/>
          </p:cNvSpPr>
          <p:nvPr/>
        </p:nvSpPr>
        <p:spPr bwMode="auto">
          <a:xfrm>
            <a:off x="10652125" y="920115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9A7FEA96-A33A-4E55-BB03-E71D62842C31}"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29</a:t>
            </a:fld>
            <a:endParaRPr lang="en-US" altLang="en-US" sz="1800">
              <a:effectLst>
                <a:outerShdw blurRad="38100" dist="38100" dir="2700000" algn="tl">
                  <a:srgbClr val="000000"/>
                </a:outerShdw>
              </a:effectLst>
              <a:cs typeface="Arial" panose="020B0604020202020204" pitchFamily="34" charset="0"/>
            </a:endParaRPr>
          </a:p>
        </p:txBody>
      </p:sp>
      <p:pic>
        <p:nvPicPr>
          <p:cNvPr id="47111"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4084638"/>
            <a:ext cx="65151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7112" name="Rectangle 70"/>
          <p:cNvSpPr>
            <a:spLocks/>
          </p:cNvSpPr>
          <p:nvPr/>
        </p:nvSpPr>
        <p:spPr bwMode="auto">
          <a:xfrm>
            <a:off x="8158163" y="4084638"/>
            <a:ext cx="45799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600">
                <a:cs typeface="Arial" panose="020B0604020202020204" pitchFamily="34" charset="0"/>
              </a:rPr>
              <a:t>Attractive cohesive forces hold the molecules together. The cohesive forces result from H bonding.</a:t>
            </a:r>
          </a:p>
        </p:txBody>
      </p:sp>
      <p:sp>
        <p:nvSpPr>
          <p:cNvPr id="47113" name="TextBox 1"/>
          <p:cNvSpPr txBox="1">
            <a:spLocks noChangeArrowheads="1"/>
          </p:cNvSpPr>
          <p:nvPr/>
        </p:nvSpPr>
        <p:spPr bwMode="auto">
          <a:xfrm>
            <a:off x="957263" y="7756525"/>
            <a:ext cx="81391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2800">
                <a:solidFill>
                  <a:srgbClr val="FFFFFF"/>
                </a:solidFill>
                <a:hlinkClick r:id="rId3"/>
              </a:rPr>
              <a:t>https://www.youtube.com/watch?v=bxS8z0uH47Q</a:t>
            </a:r>
            <a:endParaRPr lang="en-US" altLang="en-US" sz="2800">
              <a:solidFill>
                <a:srgbClr val="FFFFFF"/>
              </a:solidFill>
            </a:endParaRPr>
          </a:p>
          <a:p>
            <a:pPr eaLnBrk="1" hangingPunct="1">
              <a:spcBef>
                <a:spcPct val="0"/>
              </a:spcBef>
              <a:buClrTx/>
              <a:buSzTx/>
              <a:buFontTx/>
              <a:buNone/>
            </a:pPr>
            <a:r>
              <a:rPr lang="en-US" altLang="en-US" sz="2800">
                <a:solidFill>
                  <a:srgbClr val="FFFFFF"/>
                </a:solidFill>
              </a:rPr>
              <a:t>Cool surface cohesion trick!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altLang="en-US"/>
              <a:t>What you should know from GCSE</a:t>
            </a:r>
          </a:p>
        </p:txBody>
      </p:sp>
      <p:sp>
        <p:nvSpPr>
          <p:cNvPr id="3" name="Content Placeholder 2"/>
          <p:cNvSpPr>
            <a:spLocks noGrp="1"/>
          </p:cNvSpPr>
          <p:nvPr>
            <p:ph idx="1"/>
          </p:nvPr>
        </p:nvSpPr>
        <p:spPr/>
        <p:txBody>
          <a:bodyPr/>
          <a:lstStyle/>
          <a:p>
            <a:pPr>
              <a:buFont typeface="Wingdings" charset="0"/>
              <a:buChar char="Ø"/>
              <a:defRPr/>
            </a:pPr>
            <a:r>
              <a:rPr lang="en-US" dirty="0">
                <a:sym typeface="Arial" charset="0"/>
              </a:rPr>
              <a:t>Heat can be transferred by evaporation</a:t>
            </a:r>
          </a:p>
          <a:p>
            <a:pPr>
              <a:buFont typeface="Wingdings" charset="0"/>
              <a:buChar char="Ø"/>
              <a:defRPr/>
            </a:pPr>
            <a:r>
              <a:rPr lang="en-US" dirty="0">
                <a:sym typeface="Arial" charset="0"/>
              </a:rPr>
              <a:t>Water has a high specific heat capacity</a:t>
            </a:r>
          </a:p>
          <a:p>
            <a:pPr>
              <a:buFont typeface="Wingdings" charset="0"/>
              <a:buChar char="Ø"/>
              <a:defRPr/>
            </a:pPr>
            <a:r>
              <a:rPr lang="en-US" dirty="0">
                <a:sym typeface="Arial" charset="0"/>
              </a:rPr>
              <a:t>Water reacts with many elements and compounds and is a solvent in which many chemicals can dissolve</a:t>
            </a:r>
          </a:p>
          <a:p>
            <a:pPr>
              <a:buFont typeface="Wingdings" charset="0"/>
              <a:buChar char="Ø"/>
              <a:defRPr/>
            </a:pPr>
            <a:r>
              <a:rPr lang="en-US" dirty="0">
                <a:sym typeface="Arial" charset="0"/>
              </a:rPr>
              <a:t>Water is a covalent compound</a:t>
            </a:r>
          </a:p>
          <a:p>
            <a:pPr>
              <a:buFont typeface="Wingdings" charset="0"/>
              <a:buChar char="Ø"/>
              <a:defRPr/>
            </a:pPr>
            <a:endParaRPr lang="en-US" dirty="0">
              <a:sym typeface="Arial" charset="0"/>
            </a:endParaRPr>
          </a:p>
        </p:txBody>
      </p:sp>
      <p:sp>
        <p:nvSpPr>
          <p:cNvPr id="4"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E7D84ED2-8FB5-47A4-8D6C-8F9E81998F2F}" type="slidenum">
              <a:rPr lang="en-US" altLang="en-US" sz="1800" smtClean="0"/>
              <a:pPr eaLnBrk="1" hangingPunct="1">
                <a:spcBef>
                  <a:spcPct val="0"/>
                </a:spcBef>
                <a:buClrTx/>
                <a:buSzTx/>
                <a:buFontTx/>
                <a:buNone/>
                <a:defRPr/>
              </a:pPr>
              <a:t>3</a:t>
            </a:fld>
            <a:endParaRPr lang="en-US" altLang="en-US" sz="18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8131" name="Group 65"/>
          <p:cNvGrpSpPr>
            <a:grpSpLocks/>
          </p:cNvGrpSpPr>
          <p:nvPr/>
        </p:nvGrpSpPr>
        <p:grpSpPr bwMode="auto">
          <a:xfrm>
            <a:off x="3175" y="6070600"/>
            <a:ext cx="13001625" cy="3683000"/>
            <a:chOff x="0" y="0"/>
            <a:chExt cx="8189" cy="2320"/>
          </a:xfrm>
        </p:grpSpPr>
        <p:sp>
          <p:nvSpPr>
            <p:cNvPr id="48138"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8139" name="Group 14"/>
            <p:cNvGrpSpPr>
              <a:grpSpLocks/>
            </p:cNvGrpSpPr>
            <p:nvPr/>
          </p:nvGrpSpPr>
          <p:grpSpPr bwMode="auto">
            <a:xfrm>
              <a:off x="5013" y="1459"/>
              <a:ext cx="1128" cy="741"/>
              <a:chOff x="0" y="0"/>
              <a:chExt cx="1128" cy="740"/>
            </a:xfrm>
          </p:grpSpPr>
          <p:sp>
            <p:nvSpPr>
              <p:cNvPr id="48190"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91"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92"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93"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94"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95"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96"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97"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98"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99"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200"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48140" name="Group 33"/>
            <p:cNvGrpSpPr>
              <a:grpSpLocks/>
            </p:cNvGrpSpPr>
            <p:nvPr/>
          </p:nvGrpSpPr>
          <p:grpSpPr bwMode="auto">
            <a:xfrm>
              <a:off x="2525" y="1340"/>
              <a:ext cx="2307" cy="971"/>
              <a:chOff x="0" y="0"/>
              <a:chExt cx="2307" cy="971"/>
            </a:xfrm>
          </p:grpSpPr>
          <p:sp>
            <p:nvSpPr>
              <p:cNvPr id="48172"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3"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4"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5"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6"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7"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8"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9"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80"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1"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2"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3"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4"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5"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6"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7"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8"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89"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48141" name="Group 51"/>
            <p:cNvGrpSpPr>
              <a:grpSpLocks/>
            </p:cNvGrpSpPr>
            <p:nvPr/>
          </p:nvGrpSpPr>
          <p:grpSpPr bwMode="auto">
            <a:xfrm>
              <a:off x="5869" y="952"/>
              <a:ext cx="1923" cy="1170"/>
              <a:chOff x="0" y="0"/>
              <a:chExt cx="1923" cy="1170"/>
            </a:xfrm>
          </p:grpSpPr>
          <p:sp>
            <p:nvSpPr>
              <p:cNvPr id="48155"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56"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57"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58"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59"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60"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61"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62"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63"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64"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65"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66"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67"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68"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69"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0"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71"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48142" name="Group 64"/>
            <p:cNvGrpSpPr>
              <a:grpSpLocks/>
            </p:cNvGrpSpPr>
            <p:nvPr/>
          </p:nvGrpSpPr>
          <p:grpSpPr bwMode="auto">
            <a:xfrm>
              <a:off x="7509" y="480"/>
              <a:ext cx="601" cy="363"/>
              <a:chOff x="0" y="0"/>
              <a:chExt cx="601" cy="363"/>
            </a:xfrm>
          </p:grpSpPr>
          <p:sp>
            <p:nvSpPr>
              <p:cNvPr id="48143"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44"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45"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46"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47"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48"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8149"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8150" name="Group 63"/>
              <p:cNvGrpSpPr>
                <a:grpSpLocks/>
              </p:cNvGrpSpPr>
              <p:nvPr/>
            </p:nvGrpSpPr>
            <p:grpSpPr bwMode="auto">
              <a:xfrm>
                <a:off x="140" y="83"/>
                <a:ext cx="323" cy="188"/>
                <a:chOff x="0" y="0"/>
                <a:chExt cx="322" cy="187"/>
              </a:xfrm>
            </p:grpSpPr>
            <p:sp>
              <p:nvSpPr>
                <p:cNvPr id="48151"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52"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53"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8154"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41026"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20B16A66-D092-4E96-9D98-3CFB2DBE7C2B}"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30</a:t>
            </a:fld>
            <a:endParaRPr lang="en-US" altLang="en-US" sz="1800">
              <a:effectLst>
                <a:outerShdw blurRad="38100" dist="38100" dir="2700000" algn="tl">
                  <a:srgbClr val="000000"/>
                </a:outerShdw>
              </a:effectLst>
              <a:cs typeface="Arial" panose="020B0604020202020204" pitchFamily="34" charset="0"/>
            </a:endParaRPr>
          </a:p>
        </p:txBody>
      </p:sp>
      <p:sp>
        <p:nvSpPr>
          <p:cNvPr id="41028" name="Rectangle 68"/>
          <p:cNvSpPr>
            <a:spLocks noGrp="1" noChangeArrowheads="1"/>
          </p:cNvSpPr>
          <p:nvPr>
            <p:ph type="title"/>
          </p:nvPr>
        </p:nvSpPr>
        <p:spPr>
          <a:xfrm>
            <a:off x="-304800" y="757238"/>
            <a:ext cx="11709400" cy="2139950"/>
          </a:xfrm>
        </p:spPr>
        <p:txBody>
          <a:bodyPr rIns="166398"/>
          <a:lstStyle/>
          <a:p>
            <a:pPr marL="57150" indent="0" eaLnBrk="1" hangingPunct="1">
              <a:defRPr/>
            </a:pPr>
            <a:r>
              <a:rPr lang="en-US" altLang="en-US" sz="5600"/>
              <a:t>Water is a good</a:t>
            </a:r>
            <a:br>
              <a:rPr lang="en-US" altLang="en-US" sz="5600"/>
            </a:br>
            <a:r>
              <a:rPr lang="en-US" altLang="en-US" sz="5600"/>
              <a:t>THERMAL INSULATOR </a:t>
            </a:r>
          </a:p>
        </p:txBody>
      </p:sp>
      <p:sp>
        <p:nvSpPr>
          <p:cNvPr id="48134" name="Rectangle 70"/>
          <p:cNvSpPr>
            <a:spLocks/>
          </p:cNvSpPr>
          <p:nvPr/>
        </p:nvSpPr>
        <p:spPr bwMode="auto">
          <a:xfrm>
            <a:off x="254000" y="3860800"/>
            <a:ext cx="65405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000">
                <a:cs typeface="Arial" panose="020B0604020202020204" pitchFamily="34" charset="0"/>
              </a:rPr>
              <a:t>What do we mean by a ‘thermal insulator’?</a:t>
            </a:r>
          </a:p>
          <a:p>
            <a:pPr eaLnBrk="1" hangingPunct="1">
              <a:spcBef>
                <a:spcPct val="0"/>
              </a:spcBef>
              <a:buClrTx/>
              <a:buSzTx/>
              <a:buFontTx/>
              <a:buNone/>
            </a:pPr>
            <a:endParaRPr lang="en-US" altLang="en-US" sz="3000">
              <a:cs typeface="Arial" panose="020B0604020202020204" pitchFamily="34" charset="0"/>
            </a:endParaRPr>
          </a:p>
          <a:p>
            <a:pPr eaLnBrk="1" hangingPunct="1">
              <a:spcBef>
                <a:spcPct val="0"/>
              </a:spcBef>
              <a:buClrTx/>
              <a:buSzTx/>
              <a:buFontTx/>
              <a:buNone/>
            </a:pPr>
            <a:r>
              <a:rPr lang="en-US" altLang="en-US" sz="3000">
                <a:cs typeface="Arial" panose="020B0604020202020204" pitchFamily="34" charset="0"/>
              </a:rPr>
              <a:t>Why does ice float on water?</a:t>
            </a:r>
          </a:p>
          <a:p>
            <a:pPr eaLnBrk="1" hangingPunct="1">
              <a:spcBef>
                <a:spcPct val="0"/>
              </a:spcBef>
              <a:buClrTx/>
              <a:buSzTx/>
              <a:buFontTx/>
              <a:buNone/>
            </a:pPr>
            <a:endParaRPr lang="en-US" altLang="en-US" sz="3000">
              <a:cs typeface="Arial" panose="020B0604020202020204" pitchFamily="34" charset="0"/>
            </a:endParaRPr>
          </a:p>
          <a:p>
            <a:pPr eaLnBrk="1" hangingPunct="1">
              <a:spcBef>
                <a:spcPct val="0"/>
              </a:spcBef>
              <a:buClrTx/>
              <a:buSzTx/>
              <a:buFontTx/>
              <a:buNone/>
            </a:pPr>
            <a:r>
              <a:rPr lang="en-US" altLang="en-US" sz="3000">
                <a:cs typeface="Arial" panose="020B0604020202020204" pitchFamily="34" charset="0"/>
              </a:rPr>
              <a:t>At what temperature is the density of water at its maximum?</a:t>
            </a:r>
          </a:p>
        </p:txBody>
      </p:sp>
      <p:pic>
        <p:nvPicPr>
          <p:cNvPr id="48135" name="Picture 71"/>
          <p:cNvPicPr>
            <a:picLocks noChangeArrowheads="1"/>
          </p:cNvPicPr>
          <p:nvPr/>
        </p:nvPicPr>
        <p:blipFill>
          <a:blip r:embed="rId2">
            <a:extLst>
              <a:ext uri="{28A0092B-C50C-407E-A947-70E740481C1C}">
                <a14:useLocalDpi xmlns:a14="http://schemas.microsoft.com/office/drawing/2010/main" val="0"/>
              </a:ext>
            </a:extLst>
          </a:blip>
          <a:srcRect t="34828"/>
          <a:stretch>
            <a:fillRect/>
          </a:stretch>
        </p:blipFill>
        <p:spPr bwMode="auto">
          <a:xfrm>
            <a:off x="7112000" y="3314700"/>
            <a:ext cx="4935538"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1"/>
          <p:cNvSpPr txBox="1">
            <a:spLocks noChangeArrowheads="1"/>
          </p:cNvSpPr>
          <p:nvPr/>
        </p:nvSpPr>
        <p:spPr bwMode="auto">
          <a:xfrm>
            <a:off x="9742488" y="1131888"/>
            <a:ext cx="2736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3200" b="1">
                <a:solidFill>
                  <a:schemeClr val="tx2"/>
                </a:solidFill>
              </a:rPr>
              <a:t>Not on spec, but important</a:t>
            </a:r>
          </a:p>
        </p:txBody>
      </p:sp>
      <p:pic>
        <p:nvPicPr>
          <p:cNvPr id="48137" name="Picture 2" descr="Unknow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6950" y="593725"/>
            <a:ext cx="1422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9155" name="Group 65"/>
          <p:cNvGrpSpPr>
            <a:grpSpLocks/>
          </p:cNvGrpSpPr>
          <p:nvPr/>
        </p:nvGrpSpPr>
        <p:grpSpPr bwMode="auto">
          <a:xfrm>
            <a:off x="3175" y="6070600"/>
            <a:ext cx="13001625" cy="3683000"/>
            <a:chOff x="0" y="0"/>
            <a:chExt cx="8189" cy="2320"/>
          </a:xfrm>
        </p:grpSpPr>
        <p:sp>
          <p:nvSpPr>
            <p:cNvPr id="49161"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9162" name="Group 14"/>
            <p:cNvGrpSpPr>
              <a:grpSpLocks/>
            </p:cNvGrpSpPr>
            <p:nvPr/>
          </p:nvGrpSpPr>
          <p:grpSpPr bwMode="auto">
            <a:xfrm>
              <a:off x="5013" y="1459"/>
              <a:ext cx="1128" cy="741"/>
              <a:chOff x="0" y="0"/>
              <a:chExt cx="1128" cy="740"/>
            </a:xfrm>
          </p:grpSpPr>
          <p:sp>
            <p:nvSpPr>
              <p:cNvPr id="49213"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14"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15"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16"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17"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18"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19"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20"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21"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22"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23"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49163" name="Group 33"/>
            <p:cNvGrpSpPr>
              <a:grpSpLocks/>
            </p:cNvGrpSpPr>
            <p:nvPr/>
          </p:nvGrpSpPr>
          <p:grpSpPr bwMode="auto">
            <a:xfrm>
              <a:off x="2525" y="1340"/>
              <a:ext cx="2307" cy="971"/>
              <a:chOff x="0" y="0"/>
              <a:chExt cx="2307" cy="971"/>
            </a:xfrm>
          </p:grpSpPr>
          <p:sp>
            <p:nvSpPr>
              <p:cNvPr id="49195"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6"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7"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8"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9"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00"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01"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02"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203"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04"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05"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06"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07"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08"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09"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10"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11"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212"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49164" name="Group 51"/>
            <p:cNvGrpSpPr>
              <a:grpSpLocks/>
            </p:cNvGrpSpPr>
            <p:nvPr/>
          </p:nvGrpSpPr>
          <p:grpSpPr bwMode="auto">
            <a:xfrm>
              <a:off x="5869" y="952"/>
              <a:ext cx="1923" cy="1170"/>
              <a:chOff x="0" y="0"/>
              <a:chExt cx="1923" cy="1170"/>
            </a:xfrm>
          </p:grpSpPr>
          <p:sp>
            <p:nvSpPr>
              <p:cNvPr id="49178"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79"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0"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1"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2"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3"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4"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5"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6"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7"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8"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89"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0"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1"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2"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3"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94"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49165" name="Group 64"/>
            <p:cNvGrpSpPr>
              <a:grpSpLocks/>
            </p:cNvGrpSpPr>
            <p:nvPr/>
          </p:nvGrpSpPr>
          <p:grpSpPr bwMode="auto">
            <a:xfrm>
              <a:off x="7509" y="480"/>
              <a:ext cx="601" cy="363"/>
              <a:chOff x="0" y="0"/>
              <a:chExt cx="601" cy="363"/>
            </a:xfrm>
          </p:grpSpPr>
          <p:sp>
            <p:nvSpPr>
              <p:cNvPr id="49166"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67"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68"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69"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70"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71"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49172"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49173" name="Group 63"/>
              <p:cNvGrpSpPr>
                <a:grpSpLocks/>
              </p:cNvGrpSpPr>
              <p:nvPr/>
            </p:nvGrpSpPr>
            <p:grpSpPr bwMode="auto">
              <a:xfrm>
                <a:off x="140" y="83"/>
                <a:ext cx="323" cy="188"/>
                <a:chOff x="0" y="0"/>
                <a:chExt cx="322" cy="187"/>
              </a:xfrm>
            </p:grpSpPr>
            <p:sp>
              <p:nvSpPr>
                <p:cNvPr id="49174"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75"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76"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49177"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42050" name="Text Box 66"/>
          <p:cNvSpPr txBox="1">
            <a:spLocks noChangeArrowheads="1"/>
          </p:cNvSpPr>
          <p:nvPr/>
        </p:nvSpPr>
        <p:spPr bwMode="auto">
          <a:xfrm>
            <a:off x="10652125" y="920115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88134D1F-07B1-4415-843D-5B86423737FA}"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31</a:t>
            </a:fld>
            <a:endParaRPr lang="en-US" altLang="en-US" sz="1800">
              <a:effectLst>
                <a:outerShdw blurRad="38100" dist="38100" dir="2700000" algn="tl">
                  <a:srgbClr val="000000"/>
                </a:outerShdw>
              </a:effectLst>
              <a:cs typeface="Arial" panose="020B0604020202020204" pitchFamily="34" charset="0"/>
            </a:endParaRPr>
          </a:p>
        </p:txBody>
      </p:sp>
      <p:pic>
        <p:nvPicPr>
          <p:cNvPr id="49157" name="Picture 69"/>
          <p:cNvPicPr>
            <a:picLocks noChangeArrowheads="1"/>
          </p:cNvPicPr>
          <p:nvPr/>
        </p:nvPicPr>
        <p:blipFill>
          <a:blip r:embed="rId2">
            <a:extLst>
              <a:ext uri="{28A0092B-C50C-407E-A947-70E740481C1C}">
                <a14:useLocalDpi xmlns:a14="http://schemas.microsoft.com/office/drawing/2010/main" val="0"/>
              </a:ext>
            </a:extLst>
          </a:blip>
          <a:srcRect b="5966"/>
          <a:stretch>
            <a:fillRect/>
          </a:stretch>
        </p:blipFill>
        <p:spPr bwMode="auto">
          <a:xfrm>
            <a:off x="901700" y="2355850"/>
            <a:ext cx="10820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70"/>
          <p:cNvSpPr>
            <a:spLocks/>
          </p:cNvSpPr>
          <p:nvPr/>
        </p:nvSpPr>
        <p:spPr bwMode="auto">
          <a:xfrm>
            <a:off x="1104900" y="7899400"/>
            <a:ext cx="2927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7799" bIns="0">
            <a:spAutoFit/>
          </a:bodyPr>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1400">
                <a:solidFill>
                  <a:srgbClr val="0E002D"/>
                </a:solidFill>
                <a:latin typeface="Arial Bold" panose="020B0704020202020204" pitchFamily="34" charset="0"/>
                <a:sym typeface="Arial Bold" panose="020B0704020202020204" pitchFamily="34" charset="0"/>
              </a:rPr>
              <a:t>The molecules are held apart</a:t>
            </a:r>
          </a:p>
          <a:p>
            <a:pPr eaLnBrk="1" hangingPunct="1">
              <a:spcBef>
                <a:spcPct val="0"/>
              </a:spcBef>
              <a:buClrTx/>
              <a:buSzTx/>
              <a:buFontTx/>
              <a:buNone/>
            </a:pPr>
            <a:r>
              <a:rPr lang="en-US" altLang="en-US" sz="1400">
                <a:solidFill>
                  <a:srgbClr val="0E002D"/>
                </a:solidFill>
                <a:latin typeface="Arial Bold" panose="020B0704020202020204" pitchFamily="34" charset="0"/>
                <a:sym typeface="Arial Bold" panose="020B0704020202020204" pitchFamily="34" charset="0"/>
              </a:rPr>
              <a:t>meaning that their density is low</a:t>
            </a:r>
          </a:p>
        </p:txBody>
      </p:sp>
      <p:sp>
        <p:nvSpPr>
          <p:cNvPr id="49159" name="Rectangle 71"/>
          <p:cNvSpPr>
            <a:spLocks/>
          </p:cNvSpPr>
          <p:nvPr/>
        </p:nvSpPr>
        <p:spPr bwMode="auto">
          <a:xfrm>
            <a:off x="7988300" y="7962900"/>
            <a:ext cx="35798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7799" bIns="0">
            <a:spAutoFit/>
          </a:bodyPr>
          <a:lstStyle>
            <a:lvl1pPr marL="5715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sz="1400">
                <a:solidFill>
                  <a:srgbClr val="0E002D"/>
                </a:solidFill>
                <a:latin typeface="Arial Bold" panose="020B0704020202020204" pitchFamily="34" charset="0"/>
                <a:sym typeface="Arial Bold" panose="020B0704020202020204" pitchFamily="34" charset="0"/>
              </a:rPr>
              <a:t>The molecules are closer together, their </a:t>
            </a:r>
          </a:p>
          <a:p>
            <a:pPr eaLnBrk="1" hangingPunct="1">
              <a:spcBef>
                <a:spcPct val="0"/>
              </a:spcBef>
              <a:buClrTx/>
              <a:buSzTx/>
              <a:buFontTx/>
              <a:buNone/>
            </a:pPr>
            <a:r>
              <a:rPr lang="en-US" altLang="en-US" sz="1400">
                <a:solidFill>
                  <a:srgbClr val="0E002D"/>
                </a:solidFill>
                <a:latin typeface="Arial Bold" panose="020B0704020202020204" pitchFamily="34" charset="0"/>
                <a:sym typeface="Arial Bold" panose="020B0704020202020204" pitchFamily="34" charset="0"/>
              </a:rPr>
              <a:t>density is higher</a:t>
            </a:r>
          </a:p>
        </p:txBody>
      </p:sp>
      <p:sp>
        <p:nvSpPr>
          <p:cNvPr id="42056" name="Rectangle 72"/>
          <p:cNvSpPr>
            <a:spLocks/>
          </p:cNvSpPr>
          <p:nvPr/>
        </p:nvSpPr>
        <p:spPr bwMode="auto">
          <a:xfrm>
            <a:off x="1173163" y="412750"/>
            <a:ext cx="1029811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lvl1pPr marL="57150" eaLnBrk="0" hangingPunct="0">
              <a:defRPr sz="2400">
                <a:solidFill>
                  <a:srgbClr val="FFFFFF"/>
                </a:solidFill>
                <a:latin typeface="Arial" pitchFamily="34" charset="0"/>
                <a:ea typeface="ヒラギノ角ゴ ProN W3" charset="-128"/>
                <a:sym typeface="Arial" pitchFamily="34" charset="0"/>
              </a:defRPr>
            </a:lvl1pPr>
            <a:lvl2pPr marL="742950" indent="-285750" eaLnBrk="0" hangingPunct="0">
              <a:defRPr sz="2400">
                <a:solidFill>
                  <a:srgbClr val="FFFFFF"/>
                </a:solidFill>
                <a:latin typeface="Arial" pitchFamily="34" charset="0"/>
                <a:ea typeface="ヒラギノ角ゴ ProN W3" charset="-128"/>
                <a:sym typeface="Arial" pitchFamily="34" charset="0"/>
              </a:defRPr>
            </a:lvl2pPr>
            <a:lvl3pPr marL="1143000" indent="-228600" eaLnBrk="0" hangingPunct="0">
              <a:defRPr sz="2400">
                <a:solidFill>
                  <a:srgbClr val="FFFFFF"/>
                </a:solidFill>
                <a:latin typeface="Arial" pitchFamily="34" charset="0"/>
                <a:ea typeface="ヒラギノ角ゴ ProN W3" charset="-128"/>
                <a:sym typeface="Arial" pitchFamily="34" charset="0"/>
              </a:defRPr>
            </a:lvl3pPr>
            <a:lvl4pPr marL="1600200" indent="-228600" eaLnBrk="0" hangingPunct="0">
              <a:defRPr sz="2400">
                <a:solidFill>
                  <a:srgbClr val="FFFFFF"/>
                </a:solidFill>
                <a:latin typeface="Arial" pitchFamily="34" charset="0"/>
                <a:ea typeface="ヒラギノ角ゴ ProN W3" charset="-128"/>
                <a:sym typeface="Arial" pitchFamily="34" charset="0"/>
              </a:defRPr>
            </a:lvl4pPr>
            <a:lvl5pPr marL="2057400" indent="-228600" eaLnBrk="0" hangingPunct="0">
              <a:defRPr sz="2400">
                <a:solidFill>
                  <a:srgbClr val="FFFFFF"/>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charset="-128"/>
                <a:sym typeface="Arial" pitchFamily="34" charset="0"/>
              </a:defRPr>
            </a:lvl9pPr>
          </a:lstStyle>
          <a:p>
            <a:pPr eaLnBrk="1" hangingPunct="1">
              <a:defRPr/>
            </a:pPr>
            <a:r>
              <a:rPr lang="en-US" altLang="en-US" sz="3200">
                <a:solidFill>
                  <a:srgbClr val="0E002D"/>
                </a:solidFill>
                <a:effectLst>
                  <a:outerShdw blurRad="38100" dist="38100" dir="2700000" algn="tl">
                    <a:srgbClr val="000000"/>
                  </a:outerShdw>
                </a:effectLst>
                <a:cs typeface="Arial" pitchFamily="34" charset="0"/>
              </a:rPr>
              <a:t>When water freezes, each molecule forms hydrogen bonds with four others.  This creates a lattice that holds the molecules </a:t>
            </a:r>
            <a:r>
              <a:rPr lang="en-US" altLang="en-US" sz="3200">
                <a:solidFill>
                  <a:srgbClr val="0E002D"/>
                </a:solidFill>
                <a:effectLst>
                  <a:outerShdw blurRad="38100" dist="38100" dir="2700000" algn="tl">
                    <a:srgbClr val="000000"/>
                  </a:outerShdw>
                </a:effectLst>
                <a:latin typeface="Arial Bold" charset="0"/>
                <a:sym typeface="Arial Bold" charset="0"/>
              </a:rPr>
              <a:t>further apart</a:t>
            </a:r>
            <a:r>
              <a:rPr lang="en-US" altLang="en-US" sz="3200">
                <a:solidFill>
                  <a:srgbClr val="0E002D"/>
                </a:solidFill>
                <a:effectLst>
                  <a:outerShdw blurRad="38100" dist="38100" dir="2700000" algn="tl">
                    <a:srgbClr val="000000"/>
                  </a:outerShdw>
                </a:effectLst>
                <a:cs typeface="Arial" pitchFamily="34" charset="0"/>
              </a:rPr>
              <a:t> than in liquid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altLang="en-US"/>
              <a:t>Consolidation</a:t>
            </a:r>
          </a:p>
        </p:txBody>
      </p:sp>
      <p:sp>
        <p:nvSpPr>
          <p:cNvPr id="3" name="Content Placeholder 2"/>
          <p:cNvSpPr>
            <a:spLocks noGrp="1"/>
          </p:cNvSpPr>
          <p:nvPr>
            <p:ph idx="1"/>
          </p:nvPr>
        </p:nvSpPr>
        <p:spPr>
          <a:xfrm>
            <a:off x="647700" y="2273300"/>
            <a:ext cx="11709400" cy="4259263"/>
          </a:xfrm>
        </p:spPr>
        <p:txBody>
          <a:bodyPr/>
          <a:lstStyle/>
          <a:p>
            <a:pPr>
              <a:defRPr/>
            </a:pPr>
            <a:r>
              <a:rPr lang="en-US" altLang="en-US"/>
              <a:t>Make a </a:t>
            </a:r>
            <a:r>
              <a:rPr lang="en-US" altLang="en-US">
                <a:solidFill>
                  <a:srgbClr val="000000"/>
                </a:solidFill>
                <a:effectLst>
                  <a:outerShdw blurRad="38100" dist="38100" dir="2700000" algn="tl">
                    <a:srgbClr val="FFFFFF"/>
                  </a:outerShdw>
                </a:effectLst>
              </a:rPr>
              <a:t>table</a:t>
            </a:r>
            <a:r>
              <a:rPr lang="en-US" altLang="en-US"/>
              <a:t> with the properties of water on one side</a:t>
            </a:r>
          </a:p>
          <a:p>
            <a:pPr>
              <a:defRPr/>
            </a:pPr>
            <a:r>
              <a:rPr lang="en-US" altLang="en-US"/>
              <a:t>And the biological significance of the properties on the other side.</a:t>
            </a:r>
          </a:p>
          <a:p>
            <a:pPr>
              <a:defRPr/>
            </a:pPr>
            <a:r>
              <a:rPr lang="en-US" altLang="en-US"/>
              <a:t>Complete </a:t>
            </a:r>
            <a:r>
              <a:rPr lang="en-US" altLang="en-US">
                <a:solidFill>
                  <a:srgbClr val="000000"/>
                </a:solidFill>
                <a:effectLst>
                  <a:outerShdw blurRad="38100" dist="38100" dir="2700000" algn="tl">
                    <a:srgbClr val="FFFFFF"/>
                  </a:outerShdw>
                </a:effectLst>
              </a:rPr>
              <a:t>consolidation work sheet</a:t>
            </a:r>
          </a:p>
        </p:txBody>
      </p:sp>
      <p:sp>
        <p:nvSpPr>
          <p:cNvPr id="4"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E6D3C80F-BEEF-445F-9904-C4317E653FCD}" type="slidenum">
              <a:rPr lang="en-US" altLang="en-US" sz="1800" smtClean="0"/>
              <a:pPr eaLnBrk="1" hangingPunct="1">
                <a:spcBef>
                  <a:spcPct val="0"/>
                </a:spcBef>
                <a:buClrTx/>
                <a:buSzTx/>
                <a:buFontTx/>
                <a:buNone/>
                <a:defRPr/>
              </a:pPr>
              <a:t>32</a:t>
            </a:fld>
            <a:endParaRPr lang="en-US" altLang="en-US" sz="1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25" y="-26988"/>
            <a:ext cx="11709400" cy="2139951"/>
          </a:xfrm>
        </p:spPr>
        <p:txBody>
          <a:bodyPr/>
          <a:lstStyle/>
          <a:p>
            <a:pPr indent="0">
              <a:defRPr/>
            </a:pPr>
            <a:r>
              <a:rPr lang="en-US" altLang="en-US"/>
              <a:t>GCSE Definitions</a:t>
            </a:r>
          </a:p>
        </p:txBody>
      </p:sp>
      <p:sp>
        <p:nvSpPr>
          <p:cNvPr id="20483" name="Content Placeholder 2"/>
          <p:cNvSpPr>
            <a:spLocks noGrp="1"/>
          </p:cNvSpPr>
          <p:nvPr>
            <p:ph idx="1"/>
          </p:nvPr>
        </p:nvSpPr>
        <p:spPr>
          <a:xfrm>
            <a:off x="525463" y="1781175"/>
            <a:ext cx="11709400" cy="7480300"/>
          </a:xfrm>
        </p:spPr>
        <p:txBody>
          <a:bodyPr/>
          <a:lstStyle/>
          <a:p>
            <a:r>
              <a:rPr lang="en-US" altLang="en-US">
                <a:effectLst/>
              </a:rPr>
              <a:t>Evaporation</a:t>
            </a:r>
            <a:r>
              <a:rPr lang="en-GB" altLang="en-US">
                <a:effectLst/>
              </a:rPr>
              <a:t>: </a:t>
            </a:r>
            <a:r>
              <a:rPr lang="en-US" altLang="en-US">
                <a:effectLst/>
              </a:rPr>
              <a:t>Takes place when fast moving particles at the surface of a liquid overcome the forces of attraction from other particles and escape.</a:t>
            </a:r>
            <a:endParaRPr lang="en-GB" altLang="en-US">
              <a:effectLst/>
            </a:endParaRPr>
          </a:p>
          <a:p>
            <a:endParaRPr lang="en-GB" altLang="en-US">
              <a:effectLst/>
            </a:endParaRPr>
          </a:p>
          <a:p>
            <a:r>
              <a:rPr lang="en-US" altLang="en-US">
                <a:effectLst/>
              </a:rPr>
              <a:t>Specific Heat capacity</a:t>
            </a:r>
            <a:r>
              <a:rPr lang="en-GB" altLang="en-US">
                <a:effectLst/>
              </a:rPr>
              <a:t>: </a:t>
            </a:r>
            <a:r>
              <a:rPr lang="en-US" altLang="en-US">
                <a:effectLst/>
              </a:rPr>
              <a:t>The amount of energy required to raise the temperature of 1kg of a substance by 1 degrees C. Water has a specific heat capacity of 4200 J/Kg/degrees C</a:t>
            </a:r>
            <a:endParaRPr lang="en-GB" altLang="en-US">
              <a:effectLst/>
            </a:endParaRPr>
          </a:p>
          <a:p>
            <a:endParaRPr lang="en-GB" altLang="en-US">
              <a:effectLst/>
            </a:endParaRPr>
          </a:p>
        </p:txBody>
      </p:sp>
      <p:sp>
        <p:nvSpPr>
          <p:cNvPr id="4"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9F02B065-CD24-4FC2-A0F9-1C9CE7BB6183}" type="slidenum">
              <a:rPr lang="en-US" altLang="en-US" sz="1800" smtClean="0"/>
              <a:pPr eaLnBrk="1" hangingPunct="1">
                <a:spcBef>
                  <a:spcPct val="0"/>
                </a:spcBef>
                <a:buClrTx/>
                <a:buSzTx/>
                <a:buFontTx/>
                <a:buNone/>
                <a:defRPr/>
              </a:pPr>
              <a:t>4</a:t>
            </a:fld>
            <a:endParaRPr lang="en-US" altLang="en-US" sz="1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altLang="en-US"/>
              <a:t>GCSE Definitions</a:t>
            </a:r>
          </a:p>
        </p:txBody>
      </p:sp>
      <p:sp>
        <p:nvSpPr>
          <p:cNvPr id="3" name="Content Placeholder 2"/>
          <p:cNvSpPr>
            <a:spLocks noGrp="1"/>
          </p:cNvSpPr>
          <p:nvPr>
            <p:ph idx="1"/>
          </p:nvPr>
        </p:nvSpPr>
        <p:spPr>
          <a:xfrm>
            <a:off x="647700" y="2273300"/>
            <a:ext cx="11709400" cy="6635750"/>
          </a:xfrm>
        </p:spPr>
        <p:txBody>
          <a:bodyPr/>
          <a:lstStyle/>
          <a:p>
            <a:pPr>
              <a:defRPr/>
            </a:pPr>
            <a:r>
              <a:rPr lang="en-US" altLang="en-US" b="1">
                <a:effectLst/>
              </a:rPr>
              <a:t>Element</a:t>
            </a:r>
            <a:r>
              <a:rPr lang="en-GB" altLang="en-US">
                <a:effectLst/>
              </a:rPr>
              <a:t>: </a:t>
            </a:r>
            <a:r>
              <a:rPr lang="en-US" altLang="en-US">
                <a:effectLst/>
              </a:rPr>
              <a:t>Consists of only one type of atom.</a:t>
            </a:r>
            <a:endParaRPr lang="en-GB" altLang="en-US">
              <a:effectLst/>
            </a:endParaRPr>
          </a:p>
          <a:p>
            <a:pPr>
              <a:defRPr/>
            </a:pPr>
            <a:r>
              <a:rPr lang="en-US" altLang="en-US" b="1">
                <a:effectLst/>
              </a:rPr>
              <a:t> </a:t>
            </a:r>
            <a:endParaRPr lang="en-GB" altLang="en-US">
              <a:effectLst/>
            </a:endParaRPr>
          </a:p>
          <a:p>
            <a:pPr>
              <a:defRPr/>
            </a:pPr>
            <a:r>
              <a:rPr lang="en-US" altLang="en-US" b="1">
                <a:effectLst/>
              </a:rPr>
              <a:t>Compound</a:t>
            </a:r>
            <a:r>
              <a:rPr lang="en-GB" altLang="en-US">
                <a:effectLst/>
              </a:rPr>
              <a:t>: </a:t>
            </a:r>
            <a:r>
              <a:rPr lang="en-US" altLang="en-US">
                <a:effectLst/>
              </a:rPr>
              <a:t>A substance that is made of one or more different elements that are chemically bonded together</a:t>
            </a:r>
            <a:r>
              <a:rPr lang="en-GB" altLang="en-US">
                <a:effectLst/>
              </a:rPr>
              <a:t> .</a:t>
            </a:r>
            <a:endParaRPr lang="en-US" altLang="en-US"/>
          </a:p>
        </p:txBody>
      </p:sp>
      <p:sp>
        <p:nvSpPr>
          <p:cNvPr id="4"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E6C6425C-0160-44C9-8CD1-335F818950A2}" type="slidenum">
              <a:rPr lang="en-US" altLang="en-US" sz="1800" smtClean="0"/>
              <a:pPr eaLnBrk="1" hangingPunct="1">
                <a:spcBef>
                  <a:spcPct val="0"/>
                </a:spcBef>
                <a:buClrTx/>
                <a:buSzTx/>
                <a:buFontTx/>
                <a:buNone/>
                <a:defRPr/>
              </a:pPr>
              <a:t>5</a:t>
            </a:fld>
            <a:endParaRPr lang="en-US" altLang="en-US" sz="18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8" y="-236538"/>
            <a:ext cx="11709400" cy="2139951"/>
          </a:xfrm>
        </p:spPr>
        <p:txBody>
          <a:bodyPr/>
          <a:lstStyle/>
          <a:p>
            <a:pPr indent="0">
              <a:defRPr/>
            </a:pPr>
            <a:r>
              <a:rPr lang="en-US" altLang="en-US"/>
              <a:t>GCSE Definitions</a:t>
            </a:r>
          </a:p>
        </p:txBody>
      </p:sp>
      <p:sp>
        <p:nvSpPr>
          <p:cNvPr id="3" name="Content Placeholder 2"/>
          <p:cNvSpPr>
            <a:spLocks noGrp="1"/>
          </p:cNvSpPr>
          <p:nvPr>
            <p:ph idx="1"/>
          </p:nvPr>
        </p:nvSpPr>
        <p:spPr>
          <a:xfrm>
            <a:off x="598488" y="1563688"/>
            <a:ext cx="11709400" cy="7480300"/>
          </a:xfrm>
        </p:spPr>
        <p:txBody>
          <a:bodyPr/>
          <a:lstStyle/>
          <a:p>
            <a:pPr>
              <a:defRPr/>
            </a:pPr>
            <a:r>
              <a:rPr lang="en-US" altLang="en-US" b="1">
                <a:effectLst/>
              </a:rPr>
              <a:t>Solvent</a:t>
            </a:r>
            <a:r>
              <a:rPr lang="en-GB" altLang="en-US">
                <a:effectLst/>
              </a:rPr>
              <a:t>: </a:t>
            </a:r>
            <a:r>
              <a:rPr lang="en-US" altLang="en-US">
                <a:effectLst/>
              </a:rPr>
              <a:t>A dissolved substance is a solute. The liquid used for dissolving is called a solvent. Solute + solvent  = a solution.</a:t>
            </a:r>
            <a:endParaRPr lang="en-GB" altLang="en-US">
              <a:effectLst/>
            </a:endParaRPr>
          </a:p>
          <a:p>
            <a:pPr>
              <a:defRPr/>
            </a:pPr>
            <a:r>
              <a:rPr lang="en-US" altLang="en-US" b="1">
                <a:effectLst/>
              </a:rPr>
              <a:t> </a:t>
            </a:r>
            <a:endParaRPr lang="en-GB" altLang="en-US">
              <a:effectLst/>
            </a:endParaRPr>
          </a:p>
          <a:p>
            <a:pPr>
              <a:defRPr/>
            </a:pPr>
            <a:r>
              <a:rPr lang="en-US" altLang="en-US" b="1">
                <a:effectLst/>
              </a:rPr>
              <a:t>Covalent Compound</a:t>
            </a:r>
            <a:r>
              <a:rPr lang="en-GB" altLang="en-US">
                <a:effectLst/>
              </a:rPr>
              <a:t>: </a:t>
            </a:r>
            <a:r>
              <a:rPr lang="en-US" altLang="en-US">
                <a:effectLst/>
              </a:rPr>
              <a:t>Non metals combine together by sharing electrons to make a covalent compound. The shared pair of electrons holds the two atoms together  (a covalent bond). The group of atoms bonded together in this way is called a molecule.</a:t>
            </a:r>
            <a:endParaRPr lang="en-GB" altLang="en-US">
              <a:effectLst/>
            </a:endParaRPr>
          </a:p>
          <a:p>
            <a:pPr>
              <a:defRPr/>
            </a:pPr>
            <a:endParaRPr lang="en-US" altLang="en-US"/>
          </a:p>
        </p:txBody>
      </p:sp>
      <p:sp>
        <p:nvSpPr>
          <p:cNvPr id="4"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907AD13D-A4A7-45B6-B782-40EBAB312D9C}" type="slidenum">
              <a:rPr lang="en-US" altLang="en-US" sz="1800" smtClean="0"/>
              <a:pPr eaLnBrk="1" hangingPunct="1">
                <a:spcBef>
                  <a:spcPct val="0"/>
                </a:spcBef>
                <a:buClrTx/>
                <a:buSzTx/>
                <a:buFontTx/>
                <a:buNone/>
                <a:defRPr/>
              </a:pPr>
              <a:t>6</a:t>
            </a:fld>
            <a:endParaRPr lang="en-US" altLang="en-US" sz="18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altLang="en-US"/>
              <a:t>The atoms in water are held together by covalent bonds</a:t>
            </a:r>
          </a:p>
        </p:txBody>
      </p:sp>
      <p:sp>
        <p:nvSpPr>
          <p:cNvPr id="4"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EE07AF30-05BC-4240-91A1-80A29B21A71B}" type="slidenum">
              <a:rPr lang="en-US" altLang="en-US" sz="1800" smtClean="0"/>
              <a:pPr eaLnBrk="1" hangingPunct="1">
                <a:spcBef>
                  <a:spcPct val="0"/>
                </a:spcBef>
                <a:buClrTx/>
                <a:buSzTx/>
                <a:buFontTx/>
                <a:buNone/>
                <a:defRPr/>
              </a:pPr>
              <a:t>7</a:t>
            </a:fld>
            <a:endParaRPr lang="en-US" altLang="en-US" sz="1800"/>
          </a:p>
        </p:txBody>
      </p:sp>
      <p:pic>
        <p:nvPicPr>
          <p:cNvPr id="23556" name="officeArt object"/>
          <p:cNvPicPr>
            <a:picLocks noGrp="1"/>
          </p:cNvPicPr>
          <p:nvPr>
            <p:ph idx="1"/>
          </p:nvPr>
        </p:nvPicPr>
        <p:blipFill>
          <a:blip r:embed="rId2">
            <a:extLst>
              <a:ext uri="{28A0092B-C50C-407E-A947-70E740481C1C}">
                <a14:useLocalDpi xmlns:a14="http://schemas.microsoft.com/office/drawing/2010/main" val="0"/>
              </a:ext>
            </a:extLst>
          </a:blip>
          <a:srcRect l="3751" r="3751"/>
          <a:stretch>
            <a:fillRect/>
          </a:stretch>
        </p:blipFill>
        <p:spPr>
          <a:xfrm>
            <a:off x="2325688" y="2428875"/>
            <a:ext cx="8231187" cy="4824413"/>
          </a:xfrm>
          <a:extLst>
            <a:ext uri="{91240B29-F687-4F45-9708-019B960494DF}">
              <a14:hiddenLine xmlns:a14="http://schemas.microsoft.com/office/drawing/2010/main" w="12700" cap="flat">
                <a:solidFill>
                  <a:srgbClr val="000000"/>
                </a:solidFill>
                <a:miter lim="400000"/>
                <a:headEnd/>
                <a:tailEnd/>
              </a14:hiddenLine>
            </a:ext>
          </a:extLst>
        </p:spPr>
      </p:pic>
      <p:sp>
        <p:nvSpPr>
          <p:cNvPr id="23557" name="TextBox 5"/>
          <p:cNvSpPr txBox="1">
            <a:spLocks noChangeArrowheads="1"/>
          </p:cNvSpPr>
          <p:nvPr/>
        </p:nvSpPr>
        <p:spPr bwMode="auto">
          <a:xfrm>
            <a:off x="2181225" y="7756525"/>
            <a:ext cx="8559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r>
              <a:rPr lang="en-US" altLang="en-US">
                <a:solidFill>
                  <a:srgbClr val="FFFFFF"/>
                </a:solidFill>
              </a:rPr>
              <a:t>Dot and Cross Diagram for Water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4445000"/>
            <a:ext cx="43561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3292475"/>
            <a:ext cx="44926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5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6461125"/>
            <a:ext cx="44831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4581" name="Rectangle 4"/>
          <p:cNvSpPr>
            <a:spLocks/>
          </p:cNvSpPr>
          <p:nvPr/>
        </p:nvSpPr>
        <p:spPr bwMode="auto">
          <a:xfrm>
            <a:off x="525463" y="1563688"/>
            <a:ext cx="12098337"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3600">
                <a:solidFill>
                  <a:srgbClr val="0000FF"/>
                </a:solidFill>
                <a:cs typeface="Arial" panose="020B0604020202020204" pitchFamily="34" charset="0"/>
              </a:rPr>
              <a:t>One atom might exert more of a force on the electron cloud than an other</a:t>
            </a:r>
          </a:p>
        </p:txBody>
      </p:sp>
      <p:sp>
        <p:nvSpPr>
          <p:cNvPr id="24582" name="Rectangle 5"/>
          <p:cNvSpPr>
            <a:spLocks/>
          </p:cNvSpPr>
          <p:nvPr/>
        </p:nvSpPr>
        <p:spPr bwMode="auto">
          <a:xfrm>
            <a:off x="5565775" y="7121525"/>
            <a:ext cx="6049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3800">
                <a:solidFill>
                  <a:schemeClr val="tx1"/>
                </a:solidFill>
                <a:cs typeface="Arial" panose="020B0604020202020204" pitchFamily="34" charset="0"/>
              </a:rPr>
              <a:t>slightly unequal sharing </a:t>
            </a:r>
          </a:p>
        </p:txBody>
      </p:sp>
      <p:sp>
        <p:nvSpPr>
          <p:cNvPr id="24583" name="Rectangle 6"/>
          <p:cNvSpPr>
            <a:spLocks/>
          </p:cNvSpPr>
          <p:nvPr/>
        </p:nvSpPr>
        <p:spPr bwMode="auto">
          <a:xfrm>
            <a:off x="5710238" y="5453063"/>
            <a:ext cx="570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3800">
                <a:solidFill>
                  <a:schemeClr val="tx1"/>
                </a:solidFill>
                <a:cs typeface="Arial" panose="020B0604020202020204" pitchFamily="34" charset="0"/>
              </a:rPr>
              <a:t>very unequal sharing</a:t>
            </a:r>
          </a:p>
        </p:txBody>
      </p:sp>
      <p:sp>
        <p:nvSpPr>
          <p:cNvPr id="24584" name="Rectangle 7"/>
          <p:cNvSpPr>
            <a:spLocks/>
          </p:cNvSpPr>
          <p:nvPr/>
        </p:nvSpPr>
        <p:spPr bwMode="auto">
          <a:xfrm>
            <a:off x="5565775" y="3581400"/>
            <a:ext cx="66389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algn="ctr" eaLnBrk="1" hangingPunct="1"/>
            <a:r>
              <a:rPr lang="en-US" altLang="en-US" sz="3800">
                <a:solidFill>
                  <a:schemeClr val="tx1"/>
                </a:solidFill>
                <a:cs typeface="Arial" panose="020B0604020202020204" pitchFamily="34" charset="0"/>
              </a:rPr>
              <a:t>equal sharing (two identical atoms)</a:t>
            </a:r>
          </a:p>
        </p:txBody>
      </p:sp>
      <p:sp>
        <p:nvSpPr>
          <p:cNvPr id="24585" name="TextBox 1"/>
          <p:cNvSpPr txBox="1">
            <a:spLocks noChangeArrowheads="1"/>
          </p:cNvSpPr>
          <p:nvPr/>
        </p:nvSpPr>
        <p:spPr bwMode="auto">
          <a:xfrm>
            <a:off x="669925" y="484188"/>
            <a:ext cx="11898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eaLnBrk="1" hangingPunct="1"/>
            <a:r>
              <a:rPr lang="en-US" altLang="en-US" sz="4000" b="1">
                <a:solidFill>
                  <a:schemeClr val="tx1"/>
                </a:solidFill>
              </a:rPr>
              <a:t>Unequal sharing of electrons in Covalent Bonds</a:t>
            </a:r>
          </a:p>
        </p:txBody>
      </p:sp>
      <p:sp>
        <p:nvSpPr>
          <p:cNvPr id="24586" name="TextBox 2"/>
          <p:cNvSpPr txBox="1">
            <a:spLocks noChangeArrowheads="1"/>
          </p:cNvSpPr>
          <p:nvPr/>
        </p:nvSpPr>
        <p:spPr bwMode="auto">
          <a:xfrm>
            <a:off x="25400" y="8405813"/>
            <a:ext cx="13092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FFFFFF"/>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FFFFFF"/>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FFFFFF"/>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FFFFFF"/>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ヒラギノ角ゴ ProN W3" charset="-128"/>
                <a:sym typeface="Arial" panose="020B0604020202020204" pitchFamily="34" charset="0"/>
              </a:defRPr>
            </a:lvl9pPr>
          </a:lstStyle>
          <a:p>
            <a:pPr eaLnBrk="1" hangingPunct="1"/>
            <a:r>
              <a:rPr lang="en-US" altLang="en-US" sz="3600">
                <a:solidFill>
                  <a:srgbClr val="000000"/>
                </a:solidFill>
              </a:rPr>
              <a:t>Which diagram best represents the atoms in a water molecule?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3"/>
          <p:cNvSpPr>
            <a:spLocks noGrp="1"/>
          </p:cNvSpPr>
          <p:nvPr>
            <p:ph type="sldNum" sz="quarter" idx="10"/>
          </p:nvPr>
        </p:nvSpPr>
        <p:spPr/>
        <p:txBody>
          <a:bodyPr/>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defRPr/>
            </a:pPr>
            <a:fld id="{223507D4-F857-421F-A129-768ADFBBF720}" type="slidenum">
              <a:rPr lang="en-US" altLang="en-US" sz="1800" smtClean="0"/>
              <a:pPr eaLnBrk="1" hangingPunct="1">
                <a:spcBef>
                  <a:spcPct val="0"/>
                </a:spcBef>
                <a:buClrTx/>
                <a:buSzTx/>
                <a:buFontTx/>
                <a:buNone/>
                <a:defRPr/>
              </a:pPr>
              <a:t>9</a:t>
            </a:fld>
            <a:endParaRPr lang="en-US" altLang="en-US" sz="1800"/>
          </a:p>
        </p:txBody>
      </p:sp>
      <p:sp>
        <p:nvSpPr>
          <p:cNvPr id="25603" name="Freeform 1"/>
          <p:cNvSpPr>
            <a:spLocks/>
          </p:cNvSpPr>
          <p:nvPr/>
        </p:nvSpPr>
        <p:spPr bwMode="auto">
          <a:xfrm>
            <a:off x="9424988" y="9144000"/>
            <a:ext cx="406400" cy="296863"/>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0" y="21600"/>
                </a:moveTo>
                <a:lnTo>
                  <a:pt x="3499" y="21600"/>
                </a:lnTo>
                <a:lnTo>
                  <a:pt x="9292" y="17673"/>
                </a:lnTo>
                <a:lnTo>
                  <a:pt x="14360" y="12764"/>
                </a:lnTo>
                <a:lnTo>
                  <a:pt x="18704" y="7855"/>
                </a:lnTo>
                <a:lnTo>
                  <a:pt x="21600" y="1964"/>
                </a:lnTo>
                <a:lnTo>
                  <a:pt x="20876" y="982"/>
                </a:lnTo>
                <a:lnTo>
                  <a:pt x="20152" y="0"/>
                </a:lnTo>
                <a:lnTo>
                  <a:pt x="16532" y="6873"/>
                </a:lnTo>
                <a:lnTo>
                  <a:pt x="12188" y="12764"/>
                </a:lnTo>
                <a:lnTo>
                  <a:pt x="6396" y="17673"/>
                </a:lnTo>
                <a:lnTo>
                  <a:pt x="0" y="21600"/>
                </a:lnTo>
                <a:close/>
                <a:moveTo>
                  <a:pt x="0" y="21600"/>
                </a:moveTo>
              </a:path>
            </a:pathLst>
          </a:custGeom>
          <a:gradFill rotWithShape="0">
            <a:gsLst>
              <a:gs pos="0">
                <a:srgbClr val="0088E4"/>
              </a:gs>
              <a:gs pos="100000">
                <a:srgbClr val="0077C8"/>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25604" name="Group 65"/>
          <p:cNvGrpSpPr>
            <a:grpSpLocks/>
          </p:cNvGrpSpPr>
          <p:nvPr/>
        </p:nvGrpSpPr>
        <p:grpSpPr bwMode="auto">
          <a:xfrm>
            <a:off x="3175" y="6070600"/>
            <a:ext cx="13001625" cy="3683000"/>
            <a:chOff x="0" y="0"/>
            <a:chExt cx="8189" cy="2320"/>
          </a:xfrm>
        </p:grpSpPr>
        <p:sp>
          <p:nvSpPr>
            <p:cNvPr id="25609" name="Freeform 2"/>
            <p:cNvSpPr>
              <a:spLocks/>
            </p:cNvSpPr>
            <p:nvPr/>
          </p:nvSpPr>
          <p:spPr bwMode="auto">
            <a:xfrm>
              <a:off x="0" y="0"/>
              <a:ext cx="8189" cy="2320"/>
            </a:xfrm>
            <a:custGeom>
              <a:avLst/>
              <a:gdLst>
                <a:gd name="T0" fmla="*/ 64 w 21600"/>
                <a:gd name="T1" fmla="*/ 0 h 21600"/>
                <a:gd name="T2" fmla="*/ 0 w 21600"/>
                <a:gd name="T3" fmla="*/ 0 h 21600"/>
                <a:gd name="T4" fmla="*/ 0 w 21600"/>
                <a:gd name="T5" fmla="*/ 0 h 21600"/>
                <a:gd name="T6" fmla="*/ 64 w 21600"/>
                <a:gd name="T7" fmla="*/ 0 h 21600"/>
                <a:gd name="T8" fmla="*/ 64 w 21600"/>
                <a:gd name="T9" fmla="*/ 0 h 21600"/>
                <a:gd name="T10" fmla="*/ 64 w 21600"/>
                <a:gd name="T11" fmla="*/ 0 h 21600"/>
                <a:gd name="T12" fmla="*/ 64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21600"/>
                  </a:moveTo>
                  <a:lnTo>
                    <a:pt x="0" y="21600"/>
                  </a:lnTo>
                  <a:lnTo>
                    <a:pt x="0" y="0"/>
                  </a:lnTo>
                  <a:lnTo>
                    <a:pt x="21600" y="0"/>
                  </a:lnTo>
                  <a:lnTo>
                    <a:pt x="21600" y="21600"/>
                  </a:lnTo>
                  <a:close/>
                  <a:moveTo>
                    <a:pt x="21600" y="21600"/>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25610" name="Group 14"/>
            <p:cNvGrpSpPr>
              <a:grpSpLocks/>
            </p:cNvGrpSpPr>
            <p:nvPr/>
          </p:nvGrpSpPr>
          <p:grpSpPr bwMode="auto">
            <a:xfrm>
              <a:off x="5013" y="1459"/>
              <a:ext cx="1128" cy="741"/>
              <a:chOff x="0" y="0"/>
              <a:chExt cx="1128" cy="740"/>
            </a:xfrm>
          </p:grpSpPr>
          <p:sp>
            <p:nvSpPr>
              <p:cNvPr id="25661" name="Oval 3"/>
              <p:cNvSpPr>
                <a:spLocks/>
              </p:cNvSpPr>
              <p:nvPr/>
            </p:nvSpPr>
            <p:spPr bwMode="auto">
              <a:xfrm>
                <a:off x="227" y="135"/>
                <a:ext cx="757" cy="465"/>
              </a:xfrm>
              <a:prstGeom prst="ellipse">
                <a:avLst/>
              </a:prstGeom>
              <a:gradFill rotWithShape="0">
                <a:gsLst>
                  <a:gs pos="0">
                    <a:srgbClr val="0088E4"/>
                  </a:gs>
                  <a:gs pos="100000">
                    <a:srgbClr val="007BCF"/>
                  </a:gs>
                </a:gsLst>
                <a:path path="rect">
                  <a:fillToRect l="50000" t="49998" r="50000" b="50002"/>
                </a:path>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62" name="Oval 4"/>
              <p:cNvSpPr>
                <a:spLocks/>
              </p:cNvSpPr>
              <p:nvPr/>
            </p:nvSpPr>
            <p:spPr bwMode="auto">
              <a:xfrm>
                <a:off x="284" y="180"/>
                <a:ext cx="643" cy="391"/>
              </a:xfrm>
              <a:prstGeom prst="ellipse">
                <a:avLst/>
              </a:pr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63" name="Oval 5"/>
              <p:cNvSpPr>
                <a:spLocks/>
              </p:cNvSpPr>
              <p:nvPr/>
            </p:nvSpPr>
            <p:spPr bwMode="auto">
              <a:xfrm>
                <a:off x="364" y="220"/>
                <a:ext cx="488" cy="294"/>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64" name="Oval 6"/>
              <p:cNvSpPr>
                <a:spLocks/>
              </p:cNvSpPr>
              <p:nvPr/>
            </p:nvSpPr>
            <p:spPr bwMode="auto">
              <a:xfrm>
                <a:off x="421" y="260"/>
                <a:ext cx="372" cy="226"/>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65" name="Oval 7"/>
              <p:cNvSpPr>
                <a:spLocks/>
              </p:cNvSpPr>
              <p:nvPr/>
            </p:nvSpPr>
            <p:spPr bwMode="auto">
              <a:xfrm>
                <a:off x="469" y="294"/>
                <a:ext cx="272" cy="152"/>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66" name="Freeform 8"/>
              <p:cNvSpPr>
                <a:spLocks/>
              </p:cNvSpPr>
              <p:nvPr/>
            </p:nvSpPr>
            <p:spPr bwMode="auto">
              <a:xfrm>
                <a:off x="72" y="0"/>
                <a:ext cx="544" cy="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moveTo>
                      <a:pt x="21261" y="1610"/>
                    </a:moveTo>
                  </a:path>
                </a:pathLst>
              </a:cu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67" name="Freeform 9"/>
              <p:cNvSpPr>
                <a:spLocks/>
              </p:cNvSpPr>
              <p:nvPr/>
            </p:nvSpPr>
            <p:spPr bwMode="auto">
              <a:xfrm>
                <a:off x="240" y="647"/>
                <a:ext cx="631"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5851" y="11782"/>
                    </a:lnTo>
                    <a:lnTo>
                      <a:pt x="9069" y="15709"/>
                    </a:lnTo>
                    <a:lnTo>
                      <a:pt x="12531" y="17673"/>
                    </a:lnTo>
                    <a:close/>
                    <a:moveTo>
                      <a:pt x="12531" y="17673"/>
                    </a:moveTo>
                  </a:path>
                </a:pathLst>
              </a:custGeom>
              <a:gradFill rotWithShape="0">
                <a:gsLst>
                  <a:gs pos="0">
                    <a:srgbClr val="0073C1"/>
                  </a:gs>
                  <a:gs pos="100000">
                    <a:srgbClr val="0088E4"/>
                  </a:gs>
                </a:gsLst>
                <a:lin ang="189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68" name="Freeform 10"/>
              <p:cNvSpPr>
                <a:spLocks/>
              </p:cNvSpPr>
              <p:nvPr/>
            </p:nvSpPr>
            <p:spPr bwMode="auto">
              <a:xfrm>
                <a:off x="0" y="271"/>
                <a:ext cx="126" cy="3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moveTo>
                      <a:pt x="2912" y="6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69" name="Freeform 11"/>
              <p:cNvSpPr>
                <a:spLocks/>
              </p:cNvSpPr>
              <p:nvPr/>
            </p:nvSpPr>
            <p:spPr bwMode="auto">
              <a:xfrm>
                <a:off x="61" y="42"/>
                <a:ext cx="1067"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687"/>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moveTo>
                      <a:pt x="11046" y="20757"/>
                    </a:moveTo>
                  </a:path>
                </a:pathLst>
              </a:custGeom>
              <a:gradFill rotWithShape="0">
                <a:gsLst>
                  <a:gs pos="0">
                    <a:srgbClr val="0088E4"/>
                  </a:gs>
                  <a:gs pos="100000">
                    <a:srgbClr val="007BCF"/>
                  </a:gs>
                </a:gsLst>
                <a:path path="rect">
                  <a:fillToRect l="50000" t="50000" r="50000" b="50000"/>
                </a:path>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70" name="Freeform 12"/>
              <p:cNvSpPr>
                <a:spLocks/>
              </p:cNvSpPr>
              <p:nvPr/>
            </p:nvSpPr>
            <p:spPr bwMode="auto">
              <a:xfrm>
                <a:off x="726" y="8"/>
                <a:ext cx="136"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0"/>
                    </a:moveTo>
                    <a:lnTo>
                      <a:pt x="0" y="8640"/>
                    </a:lnTo>
                    <a:lnTo>
                      <a:pt x="10800" y="12960"/>
                    </a:lnTo>
                    <a:lnTo>
                      <a:pt x="21600" y="21600"/>
                    </a:lnTo>
                    <a:lnTo>
                      <a:pt x="21600" y="17280"/>
                    </a:lnTo>
                    <a:lnTo>
                      <a:pt x="21600" y="12960"/>
                    </a:lnTo>
                    <a:lnTo>
                      <a:pt x="10800" y="8640"/>
                    </a:lnTo>
                    <a:lnTo>
                      <a:pt x="0" y="0"/>
                    </a:lnTo>
                    <a:close/>
                    <a:moveTo>
                      <a:pt x="0" y="0"/>
                    </a:moveTo>
                  </a:path>
                </a:pathLst>
              </a:custGeom>
              <a:gradFill rotWithShape="0">
                <a:gsLst>
                  <a:gs pos="0">
                    <a:srgbClr val="0088E4"/>
                  </a:gs>
                  <a:gs pos="100000">
                    <a:srgbClr val="0077C8"/>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71" name="Oval 13"/>
              <p:cNvSpPr>
                <a:spLocks/>
              </p:cNvSpPr>
              <p:nvPr/>
            </p:nvSpPr>
            <p:spPr bwMode="auto">
              <a:xfrm>
                <a:off x="546" y="331"/>
                <a:ext cx="119" cy="75"/>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25611" name="Group 33"/>
            <p:cNvGrpSpPr>
              <a:grpSpLocks/>
            </p:cNvGrpSpPr>
            <p:nvPr/>
          </p:nvGrpSpPr>
          <p:grpSpPr bwMode="auto">
            <a:xfrm>
              <a:off x="2525" y="1340"/>
              <a:ext cx="2307" cy="971"/>
              <a:chOff x="0" y="0"/>
              <a:chExt cx="2307" cy="971"/>
            </a:xfrm>
          </p:grpSpPr>
          <p:sp>
            <p:nvSpPr>
              <p:cNvPr id="25643" name="Oval 15"/>
              <p:cNvSpPr>
                <a:spLocks/>
              </p:cNvSpPr>
              <p:nvPr/>
            </p:nvSpPr>
            <p:spPr bwMode="auto">
              <a:xfrm>
                <a:off x="697" y="430"/>
                <a:ext cx="907" cy="537"/>
              </a:xfrm>
              <a:prstGeom prst="ellipse">
                <a:avLst/>
              </a:prstGeom>
              <a:gradFill rotWithShape="0">
                <a:gsLst>
                  <a:gs pos="0">
                    <a:srgbClr val="0077C8"/>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4" name="Oval 16"/>
              <p:cNvSpPr>
                <a:spLocks/>
              </p:cNvSpPr>
              <p:nvPr/>
            </p:nvSpPr>
            <p:spPr bwMode="auto">
              <a:xfrm>
                <a:off x="763" y="465"/>
                <a:ext cx="772" cy="472"/>
              </a:xfrm>
              <a:prstGeom prst="ellipse">
                <a:avLst/>
              </a:prstGeom>
              <a:gradFill rotWithShape="0">
                <a:gsLst>
                  <a:gs pos="0">
                    <a:srgbClr val="0088E4"/>
                  </a:gs>
                  <a:gs pos="100000">
                    <a:srgbClr val="0077C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5" name="Oval 17"/>
              <p:cNvSpPr>
                <a:spLocks/>
              </p:cNvSpPr>
              <p:nvPr/>
            </p:nvSpPr>
            <p:spPr bwMode="auto">
              <a:xfrm>
                <a:off x="801" y="494"/>
                <a:ext cx="712" cy="426"/>
              </a:xfrm>
              <a:prstGeom prst="ellipse">
                <a:avLst/>
              </a:prstGeom>
              <a:gradFill rotWithShape="0">
                <a:gsLst>
                  <a:gs pos="0">
                    <a:srgbClr val="007BCF"/>
                  </a:gs>
                  <a:gs pos="100000">
                    <a:srgbClr val="0088E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6" name="Oval 18"/>
              <p:cNvSpPr>
                <a:spLocks/>
              </p:cNvSpPr>
              <p:nvPr/>
            </p:nvSpPr>
            <p:spPr bwMode="auto">
              <a:xfrm>
                <a:off x="840" y="520"/>
                <a:ext cx="631" cy="367"/>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7" name="Oval 19"/>
              <p:cNvSpPr>
                <a:spLocks/>
              </p:cNvSpPr>
              <p:nvPr/>
            </p:nvSpPr>
            <p:spPr bwMode="auto">
              <a:xfrm>
                <a:off x="864" y="531"/>
                <a:ext cx="587" cy="344"/>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8" name="Oval 20"/>
              <p:cNvSpPr>
                <a:spLocks/>
              </p:cNvSpPr>
              <p:nvPr/>
            </p:nvSpPr>
            <p:spPr bwMode="auto">
              <a:xfrm>
                <a:off x="937" y="561"/>
                <a:ext cx="436" cy="272"/>
              </a:xfrm>
              <a:prstGeom prst="ellipse">
                <a:avLst/>
              </a:prstGeom>
              <a:gradFill rotWithShape="0">
                <a:gsLst>
                  <a:gs pos="0">
                    <a:srgbClr val="0077C8"/>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9" name="Oval 21"/>
              <p:cNvSpPr>
                <a:spLocks/>
              </p:cNvSpPr>
              <p:nvPr/>
            </p:nvSpPr>
            <p:spPr bwMode="auto">
              <a:xfrm>
                <a:off x="993" y="603"/>
                <a:ext cx="323" cy="192"/>
              </a:xfrm>
              <a:prstGeom prst="ellipse">
                <a:avLst/>
              </a:prstGeom>
              <a:gradFill rotWithShape="0">
                <a:gsLst>
                  <a:gs pos="0">
                    <a:srgbClr val="0088E4"/>
                  </a:gs>
                  <a:gs pos="100000">
                    <a:srgbClr val="007BC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50" name="Oval 22"/>
              <p:cNvSpPr>
                <a:spLocks/>
              </p:cNvSpPr>
              <p:nvPr/>
            </p:nvSpPr>
            <p:spPr bwMode="auto">
              <a:xfrm>
                <a:off x="1087" y="662"/>
                <a:ext cx="128" cy="86"/>
              </a:xfrm>
              <a:prstGeom prst="ellipse">
                <a:avLst/>
              </a:pr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51" name="Freeform 23"/>
              <p:cNvSpPr>
                <a:spLocks/>
              </p:cNvSpPr>
              <p:nvPr/>
            </p:nvSpPr>
            <p:spPr bwMode="auto">
              <a:xfrm>
                <a:off x="1148" y="271"/>
                <a:ext cx="639" cy="2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89" y="697"/>
                    </a:moveTo>
                    <a:lnTo>
                      <a:pt x="3761" y="1394"/>
                    </a:lnTo>
                    <a:lnTo>
                      <a:pt x="7232" y="2090"/>
                    </a:lnTo>
                    <a:lnTo>
                      <a:pt x="10366" y="4181"/>
                    </a:lnTo>
                    <a:lnTo>
                      <a:pt x="13259" y="6968"/>
                    </a:lnTo>
                    <a:lnTo>
                      <a:pt x="15863" y="9755"/>
                    </a:lnTo>
                    <a:lnTo>
                      <a:pt x="18177" y="13239"/>
                    </a:lnTo>
                    <a:lnTo>
                      <a:pt x="20202" y="17419"/>
                    </a:lnTo>
                    <a:lnTo>
                      <a:pt x="21600" y="21600"/>
                    </a:lnTo>
                    <a:lnTo>
                      <a:pt x="21600" y="18813"/>
                    </a:lnTo>
                    <a:lnTo>
                      <a:pt x="19913" y="14632"/>
                    </a:lnTo>
                    <a:lnTo>
                      <a:pt x="17888" y="11148"/>
                    </a:lnTo>
                    <a:lnTo>
                      <a:pt x="15573" y="7665"/>
                    </a:lnTo>
                    <a:lnTo>
                      <a:pt x="12970" y="5574"/>
                    </a:lnTo>
                    <a:lnTo>
                      <a:pt x="6943" y="1394"/>
                    </a:lnTo>
                    <a:lnTo>
                      <a:pt x="3761" y="697"/>
                    </a:lnTo>
                    <a:lnTo>
                      <a:pt x="289" y="0"/>
                    </a:lnTo>
                    <a:lnTo>
                      <a:pt x="0" y="0"/>
                    </a:lnTo>
                    <a:lnTo>
                      <a:pt x="0" y="697"/>
                    </a:lnTo>
                    <a:lnTo>
                      <a:pt x="289" y="697"/>
                    </a:lnTo>
                    <a:close/>
                    <a:moveTo>
                      <a:pt x="289" y="697"/>
                    </a:moveTo>
                  </a:path>
                </a:pathLst>
              </a:custGeom>
              <a:gradFill rotWithShape="0">
                <a:gsLst>
                  <a:gs pos="0">
                    <a:srgbClr val="007BCF"/>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2" name="Freeform 24"/>
              <p:cNvSpPr>
                <a:spLocks/>
              </p:cNvSpPr>
              <p:nvPr/>
            </p:nvSpPr>
            <p:spPr bwMode="auto">
              <a:xfrm>
                <a:off x="518" y="314"/>
                <a:ext cx="1269" cy="6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moveTo>
                      <a:pt x="558" y="12904"/>
                    </a:moveTo>
                  </a:path>
                </a:pathLst>
              </a:custGeom>
              <a:gradFill rotWithShape="0">
                <a:gsLst>
                  <a:gs pos="0">
                    <a:srgbClr val="0088E4"/>
                  </a:gs>
                  <a:gs pos="100000">
                    <a:srgbClr val="0073C1"/>
                  </a:gs>
                </a:gsLst>
                <a:lin ang="27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3" name="Freeform 25"/>
              <p:cNvSpPr>
                <a:spLocks/>
              </p:cNvSpPr>
              <p:nvPr/>
            </p:nvSpPr>
            <p:spPr bwMode="auto">
              <a:xfrm>
                <a:off x="433" y="280"/>
                <a:ext cx="578" cy="6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moveTo>
                      <a:pt x="958" y="13333"/>
                    </a:moveTo>
                  </a:path>
                </a:pathLst>
              </a:custGeom>
              <a:gradFill rotWithShape="0">
                <a:gsLst>
                  <a:gs pos="0">
                    <a:srgbClr val="0088E4"/>
                  </a:gs>
                  <a:gs pos="100000">
                    <a:srgbClr val="007BCF"/>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4" name="Freeform 26"/>
              <p:cNvSpPr>
                <a:spLocks/>
              </p:cNvSpPr>
              <p:nvPr/>
            </p:nvSpPr>
            <p:spPr bwMode="auto">
              <a:xfrm>
                <a:off x="1720" y="587"/>
                <a:ext cx="153"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moveTo>
                      <a:pt x="17966" y="7200"/>
                    </a:moveTo>
                  </a:path>
                </a:pathLst>
              </a:custGeom>
              <a:gradFill rotWithShape="0">
                <a:gsLst>
                  <a:gs pos="0">
                    <a:srgbClr val="0088E4"/>
                  </a:gs>
                  <a:gs pos="100000">
                    <a:srgbClr val="006FBA"/>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5" name="Freeform 27"/>
              <p:cNvSpPr>
                <a:spLocks/>
              </p:cNvSpPr>
              <p:nvPr/>
            </p:nvSpPr>
            <p:spPr bwMode="auto">
              <a:xfrm>
                <a:off x="413" y="76"/>
                <a:ext cx="1187"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3400" y="2592"/>
                    </a:moveTo>
                    <a:lnTo>
                      <a:pt x="15443" y="3456"/>
                    </a:lnTo>
                    <a:lnTo>
                      <a:pt x="17642" y="4320"/>
                    </a:lnTo>
                    <a:lnTo>
                      <a:pt x="19531" y="6048"/>
                    </a:lnTo>
                    <a:lnTo>
                      <a:pt x="21419" y="8640"/>
                    </a:lnTo>
                    <a:lnTo>
                      <a:pt x="21600" y="6048"/>
                    </a:lnTo>
                    <a:lnTo>
                      <a:pt x="19686" y="3456"/>
                    </a:lnTo>
                    <a:lnTo>
                      <a:pt x="17797" y="1728"/>
                    </a:lnTo>
                    <a:lnTo>
                      <a:pt x="15599" y="864"/>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moveTo>
                      <a:pt x="13400" y="2592"/>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6" name="Freeform 28"/>
              <p:cNvSpPr>
                <a:spLocks/>
              </p:cNvSpPr>
              <p:nvPr/>
            </p:nvSpPr>
            <p:spPr bwMode="auto">
              <a:xfrm>
                <a:off x="127" y="315"/>
                <a:ext cx="243" cy="6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moveTo>
                      <a:pt x="3916" y="12323"/>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7" name="Freeform 29"/>
              <p:cNvSpPr>
                <a:spLocks/>
              </p:cNvSpPr>
              <p:nvPr/>
            </p:nvSpPr>
            <p:spPr bwMode="auto">
              <a:xfrm>
                <a:off x="1668" y="170"/>
                <a:ext cx="512" cy="8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moveTo>
                      <a:pt x="21600" y="14004"/>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8" name="Freeform 30"/>
              <p:cNvSpPr>
                <a:spLocks/>
              </p:cNvSpPr>
              <p:nvPr/>
            </p:nvSpPr>
            <p:spPr bwMode="auto">
              <a:xfrm>
                <a:off x="768" y="0"/>
                <a:ext cx="1533" cy="6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moveTo>
                      <a:pt x="21099"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59" name="Freeform 31"/>
              <p:cNvSpPr>
                <a:spLocks/>
              </p:cNvSpPr>
              <p:nvPr/>
            </p:nvSpPr>
            <p:spPr bwMode="auto">
              <a:xfrm>
                <a:off x="2168" y="635"/>
                <a:ext cx="139"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moveTo>
                      <a:pt x="0" y="21600"/>
                    </a:moveTo>
                  </a:path>
                </a:pathLst>
              </a:custGeom>
              <a:gradFill rotWithShape="0">
                <a:gsLst>
                  <a:gs pos="0">
                    <a:srgbClr val="0088E4"/>
                  </a:gs>
                  <a:gs pos="100000">
                    <a:srgbClr val="0077C8"/>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60" name="Freeform 32"/>
              <p:cNvSpPr>
                <a:spLocks/>
              </p:cNvSpPr>
              <p:nvPr/>
            </p:nvSpPr>
            <p:spPr bwMode="auto">
              <a:xfrm>
                <a:off x="0" y="59"/>
                <a:ext cx="684" cy="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moveTo>
                      <a:pt x="808" y="14928"/>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grpSp>
          <p:nvGrpSpPr>
            <p:cNvPr id="25612" name="Group 51"/>
            <p:cNvGrpSpPr>
              <a:grpSpLocks/>
            </p:cNvGrpSpPr>
            <p:nvPr/>
          </p:nvGrpSpPr>
          <p:grpSpPr bwMode="auto">
            <a:xfrm>
              <a:off x="5869" y="952"/>
              <a:ext cx="1923" cy="1170"/>
              <a:chOff x="0" y="0"/>
              <a:chExt cx="1923" cy="1170"/>
            </a:xfrm>
          </p:grpSpPr>
          <p:sp>
            <p:nvSpPr>
              <p:cNvPr id="25626" name="AutoShape 34"/>
              <p:cNvSpPr>
                <a:spLocks/>
              </p:cNvSpPr>
              <p:nvPr/>
            </p:nvSpPr>
            <p:spPr bwMode="auto">
              <a:xfrm>
                <a:off x="104" y="62"/>
                <a:ext cx="170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10863" y="0"/>
                    </a:moveTo>
                    <a:lnTo>
                      <a:pt x="8705" y="177"/>
                    </a:lnTo>
                    <a:lnTo>
                      <a:pt x="6654" y="886"/>
                    </a:lnTo>
                    <a:lnTo>
                      <a:pt x="4730" y="1773"/>
                    </a:lnTo>
                    <a:lnTo>
                      <a:pt x="3219" y="3191"/>
                    </a:lnTo>
                    <a:lnTo>
                      <a:pt x="1816" y="4787"/>
                    </a:lnTo>
                    <a:lnTo>
                      <a:pt x="863" y="6560"/>
                    </a:lnTo>
                    <a:lnTo>
                      <a:pt x="216" y="8687"/>
                    </a:lnTo>
                    <a:lnTo>
                      <a:pt x="108" y="9751"/>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10815"/>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moveTo>
                      <a:pt x="10863" y="20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27" name="Freeform 35"/>
              <p:cNvSpPr>
                <a:spLocks/>
              </p:cNvSpPr>
              <p:nvPr/>
            </p:nvSpPr>
            <p:spPr bwMode="auto">
              <a:xfrm>
                <a:off x="0" y="11"/>
                <a:ext cx="776" cy="10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8060" y="19666"/>
                    </a:lnTo>
                    <a:lnTo>
                      <a:pt x="5916" y="18611"/>
                    </a:lnTo>
                    <a:lnTo>
                      <a:pt x="4288" y="17380"/>
                    </a:lnTo>
                    <a:lnTo>
                      <a:pt x="2859" y="16149"/>
                    </a:lnTo>
                    <a:lnTo>
                      <a:pt x="1906" y="14742"/>
                    </a:lnTo>
                    <a:lnTo>
                      <a:pt x="1191" y="13335"/>
                    </a:lnTo>
                    <a:lnTo>
                      <a:pt x="953" y="11782"/>
                    </a:lnTo>
                    <a:close/>
                    <a:moveTo>
                      <a:pt x="953" y="11782"/>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28" name="Freeform 36"/>
              <p:cNvSpPr>
                <a:spLocks/>
              </p:cNvSpPr>
              <p:nvPr/>
            </p:nvSpPr>
            <p:spPr bwMode="auto">
              <a:xfrm>
                <a:off x="944" y="0"/>
                <a:ext cx="866"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213" y="0"/>
                    </a:lnTo>
                    <a:lnTo>
                      <a:pt x="0" y="0"/>
                    </a:lnTo>
                    <a:lnTo>
                      <a:pt x="0" y="1029"/>
                    </a:lnTo>
                    <a:lnTo>
                      <a:pt x="213" y="1029"/>
                    </a:lnTo>
                    <a:lnTo>
                      <a:pt x="426" y="1029"/>
                    </a:lnTo>
                    <a:close/>
                    <a:moveTo>
                      <a:pt x="426" y="1029"/>
                    </a:moveTo>
                  </a:path>
                </a:pathLst>
              </a:custGeom>
              <a:gradFill rotWithShape="0">
                <a:gsLst>
                  <a:gs pos="0">
                    <a:srgbClr val="0F8FE6"/>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29" name="Freeform 37"/>
              <p:cNvSpPr>
                <a:spLocks/>
              </p:cNvSpPr>
              <p:nvPr/>
            </p:nvSpPr>
            <p:spPr bwMode="auto">
              <a:xfrm>
                <a:off x="1588" y="922"/>
                <a:ext cx="104"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0"/>
                    </a:moveTo>
                    <a:lnTo>
                      <a:pt x="10800" y="12000"/>
                    </a:lnTo>
                    <a:lnTo>
                      <a:pt x="0" y="21600"/>
                    </a:lnTo>
                    <a:lnTo>
                      <a:pt x="10800" y="21600"/>
                    </a:lnTo>
                    <a:lnTo>
                      <a:pt x="16200" y="16800"/>
                    </a:lnTo>
                    <a:lnTo>
                      <a:pt x="21600" y="9600"/>
                    </a:lnTo>
                    <a:lnTo>
                      <a:pt x="21600" y="0"/>
                    </a:lnTo>
                    <a:close/>
                    <a:moveTo>
                      <a:pt x="21600" y="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0" name="Freeform 38"/>
              <p:cNvSpPr>
                <a:spLocks/>
              </p:cNvSpPr>
              <p:nvPr/>
            </p:nvSpPr>
            <p:spPr bwMode="auto">
              <a:xfrm>
                <a:off x="535" y="1016"/>
                <a:ext cx="1002"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moveTo>
                      <a:pt x="9161" y="180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1" name="Freeform 39"/>
              <p:cNvSpPr>
                <a:spLocks/>
              </p:cNvSpPr>
              <p:nvPr/>
            </p:nvSpPr>
            <p:spPr bwMode="auto">
              <a:xfrm>
                <a:off x="1720" y="420"/>
                <a:ext cx="20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moveTo>
                      <a:pt x="17975" y="7221"/>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2" name="Freeform 40"/>
              <p:cNvSpPr>
                <a:spLocks/>
              </p:cNvSpPr>
              <p:nvPr/>
            </p:nvSpPr>
            <p:spPr bwMode="auto">
              <a:xfrm>
                <a:off x="1325" y="376"/>
                <a:ext cx="118"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5354" y="21600"/>
                    </a:moveTo>
                    <a:lnTo>
                      <a:pt x="21600" y="20160"/>
                    </a:lnTo>
                    <a:lnTo>
                      <a:pt x="18477" y="14400"/>
                    </a:lnTo>
                    <a:lnTo>
                      <a:pt x="13793" y="10080"/>
                    </a:lnTo>
                    <a:lnTo>
                      <a:pt x="1561" y="0"/>
                    </a:lnTo>
                    <a:lnTo>
                      <a:pt x="0" y="4320"/>
                    </a:lnTo>
                    <a:lnTo>
                      <a:pt x="9108" y="11520"/>
                    </a:lnTo>
                    <a:lnTo>
                      <a:pt x="15354" y="21600"/>
                    </a:lnTo>
                    <a:close/>
                    <a:moveTo>
                      <a:pt x="15354" y="21600"/>
                    </a:moveTo>
                  </a:path>
                </a:pathLst>
              </a:cu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3" name="Freeform 41"/>
              <p:cNvSpPr>
                <a:spLocks/>
              </p:cNvSpPr>
              <p:nvPr/>
            </p:nvSpPr>
            <p:spPr bwMode="auto">
              <a:xfrm>
                <a:off x="449" y="272"/>
                <a:ext cx="1020" cy="6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moveTo>
                      <a:pt x="20877" y="10825"/>
                    </a:moveTo>
                  </a:path>
                </a:pathLst>
              </a:custGeom>
              <a:solidFill>
                <a:srgbClr val="0088E4"/>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4" name="Freeform 42"/>
              <p:cNvSpPr>
                <a:spLocks/>
              </p:cNvSpPr>
              <p:nvPr/>
            </p:nvSpPr>
            <p:spPr bwMode="auto">
              <a:xfrm>
                <a:off x="313" y="216"/>
                <a:ext cx="1293" cy="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moveTo>
                      <a:pt x="14638" y="0"/>
                    </a:moveTo>
                  </a:path>
                </a:pathLst>
              </a:custGeom>
              <a:gradFill rotWithShape="0">
                <a:gsLst>
                  <a:gs pos="0">
                    <a:srgbClr val="088CE5"/>
                  </a:gs>
                  <a:gs pos="100000">
                    <a:srgbClr val="0088E4"/>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5" name="Freeform 43"/>
              <p:cNvSpPr>
                <a:spLocks/>
              </p:cNvSpPr>
              <p:nvPr/>
            </p:nvSpPr>
            <p:spPr bwMode="auto">
              <a:xfrm>
                <a:off x="619" y="190"/>
                <a:ext cx="519" cy="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moveTo>
                      <a:pt x="14203" y="5891"/>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6" name="Freeform 44"/>
              <p:cNvSpPr>
                <a:spLocks/>
              </p:cNvSpPr>
              <p:nvPr/>
            </p:nvSpPr>
            <p:spPr bwMode="auto">
              <a:xfrm>
                <a:off x="475" y="284"/>
                <a:ext cx="94"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100"/>
                    </a:moveTo>
                    <a:lnTo>
                      <a:pt x="15709" y="0"/>
                    </a:lnTo>
                    <a:lnTo>
                      <a:pt x="7855" y="5400"/>
                    </a:lnTo>
                    <a:lnTo>
                      <a:pt x="0" y="13500"/>
                    </a:lnTo>
                    <a:lnTo>
                      <a:pt x="3927" y="21600"/>
                    </a:lnTo>
                    <a:lnTo>
                      <a:pt x="13745" y="13500"/>
                    </a:lnTo>
                    <a:lnTo>
                      <a:pt x="21600" y="8100"/>
                    </a:lnTo>
                    <a:close/>
                    <a:moveTo>
                      <a:pt x="21600" y="8100"/>
                    </a:moveTo>
                  </a:path>
                </a:pathLst>
              </a:cu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37" name="Oval 45"/>
              <p:cNvSpPr>
                <a:spLocks/>
              </p:cNvSpPr>
              <p:nvPr/>
            </p:nvSpPr>
            <p:spPr bwMode="auto">
              <a:xfrm>
                <a:off x="593" y="352"/>
                <a:ext cx="737" cy="453"/>
              </a:xfrm>
              <a:prstGeom prst="ellipse">
                <a:avLst/>
              </a:prstGeom>
              <a:gradFill rotWithShape="0">
                <a:gsLst>
                  <a:gs pos="0">
                    <a:srgbClr val="0080D6"/>
                  </a:gs>
                  <a:gs pos="100000">
                    <a:srgbClr val="0088E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38" name="Oval 46"/>
              <p:cNvSpPr>
                <a:spLocks/>
              </p:cNvSpPr>
              <p:nvPr/>
            </p:nvSpPr>
            <p:spPr bwMode="auto">
              <a:xfrm>
                <a:off x="638" y="386"/>
                <a:ext cx="635" cy="386"/>
              </a:xfrm>
              <a:prstGeom prst="ellipse">
                <a:avLst/>
              </a:prstGeom>
              <a:gradFill rotWithShape="0">
                <a:gsLst>
                  <a:gs pos="0">
                    <a:srgbClr val="088CE5"/>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39" name="Oval 47"/>
              <p:cNvSpPr>
                <a:spLocks/>
              </p:cNvSpPr>
              <p:nvPr/>
            </p:nvSpPr>
            <p:spPr bwMode="auto">
              <a:xfrm>
                <a:off x="684" y="415"/>
                <a:ext cx="549" cy="331"/>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0" name="Oval 48"/>
              <p:cNvSpPr>
                <a:spLocks/>
              </p:cNvSpPr>
              <p:nvPr/>
            </p:nvSpPr>
            <p:spPr bwMode="auto">
              <a:xfrm>
                <a:off x="747" y="454"/>
                <a:ext cx="423" cy="252"/>
              </a:xfrm>
              <a:prstGeom prst="ellipse">
                <a:avLst/>
              </a:prstGeom>
              <a:gradFill rotWithShape="0">
                <a:gsLst>
                  <a:gs pos="0">
                    <a:srgbClr val="0080D6"/>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1" name="Oval 49"/>
              <p:cNvSpPr>
                <a:spLocks/>
              </p:cNvSpPr>
              <p:nvPr/>
            </p:nvSpPr>
            <p:spPr bwMode="auto">
              <a:xfrm>
                <a:off x="798" y="483"/>
                <a:ext cx="315" cy="198"/>
              </a:xfrm>
              <a:prstGeom prst="ellipse">
                <a:avLst/>
              </a:prstGeom>
              <a:gradFill rotWithShape="0">
                <a:gsLst>
                  <a:gs pos="0">
                    <a:srgbClr val="0088E4"/>
                  </a:gs>
                  <a:gs pos="100000">
                    <a:srgbClr val="0080D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42" name="Oval 50"/>
              <p:cNvSpPr>
                <a:spLocks/>
              </p:cNvSpPr>
              <p:nvPr/>
            </p:nvSpPr>
            <p:spPr bwMode="auto">
              <a:xfrm>
                <a:off x="866" y="528"/>
                <a:ext cx="179" cy="115"/>
              </a:xfrm>
              <a:prstGeom prst="ellipse">
                <a:avLst/>
              </a:prstGeom>
              <a:gradFill rotWithShape="0">
                <a:gsLst>
                  <a:gs pos="0">
                    <a:srgbClr val="0083DC"/>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nvGrpSpPr>
            <p:cNvPr id="25613" name="Group 64"/>
            <p:cNvGrpSpPr>
              <a:grpSpLocks/>
            </p:cNvGrpSpPr>
            <p:nvPr/>
          </p:nvGrpSpPr>
          <p:grpSpPr bwMode="auto">
            <a:xfrm>
              <a:off x="7509" y="480"/>
              <a:ext cx="601" cy="363"/>
              <a:chOff x="0" y="0"/>
              <a:chExt cx="601" cy="363"/>
            </a:xfrm>
          </p:grpSpPr>
          <p:sp>
            <p:nvSpPr>
              <p:cNvPr id="25614" name="Freeform 52"/>
              <p:cNvSpPr>
                <a:spLocks/>
              </p:cNvSpPr>
              <p:nvPr/>
            </p:nvSpPr>
            <p:spPr bwMode="auto">
              <a:xfrm>
                <a:off x="0" y="227"/>
                <a:ext cx="544"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moveTo>
                      <a:pt x="11818" y="216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15" name="Freeform 53"/>
              <p:cNvSpPr>
                <a:spLocks/>
              </p:cNvSpPr>
              <p:nvPr/>
            </p:nvSpPr>
            <p:spPr bwMode="auto">
              <a:xfrm>
                <a:off x="47" y="0"/>
                <a:ext cx="367" cy="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4567" y="0"/>
                    </a:moveTo>
                    <a:lnTo>
                      <a:pt x="18084" y="2400"/>
                    </a:ln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moveTo>
                      <a:pt x="14567" y="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16" name="Freeform 54"/>
              <p:cNvSpPr>
                <a:spLocks/>
              </p:cNvSpPr>
              <p:nvPr/>
            </p:nvSpPr>
            <p:spPr bwMode="auto">
              <a:xfrm>
                <a:off x="516" y="56"/>
                <a:ext cx="85" cy="2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9440" y="12462"/>
                    </a:moveTo>
                    <a:lnTo>
                      <a:pt x="17280" y="17446"/>
                    </a:lnTo>
                    <a:lnTo>
                      <a:pt x="8640" y="21600"/>
                    </a:lnTo>
                    <a:lnTo>
                      <a:pt x="10800" y="21600"/>
                    </a:lnTo>
                    <a:lnTo>
                      <a:pt x="19440" y="17446"/>
                    </a:lnTo>
                    <a:lnTo>
                      <a:pt x="21600" y="12462"/>
                    </a:lnTo>
                    <a:lnTo>
                      <a:pt x="19440" y="9138"/>
                    </a:lnTo>
                    <a:lnTo>
                      <a:pt x="17280" y="5815"/>
                    </a:lnTo>
                    <a:lnTo>
                      <a:pt x="10800" y="2492"/>
                    </a:lnTo>
                    <a:lnTo>
                      <a:pt x="2160" y="0"/>
                    </a:lnTo>
                    <a:lnTo>
                      <a:pt x="0" y="831"/>
                    </a:lnTo>
                    <a:lnTo>
                      <a:pt x="8640" y="3323"/>
                    </a:lnTo>
                    <a:lnTo>
                      <a:pt x="15120" y="5815"/>
                    </a:lnTo>
                    <a:lnTo>
                      <a:pt x="17280" y="9138"/>
                    </a:lnTo>
                    <a:lnTo>
                      <a:pt x="19440" y="12462"/>
                    </a:lnTo>
                    <a:close/>
                    <a:moveTo>
                      <a:pt x="19440" y="12462"/>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17" name="Freeform 55"/>
              <p:cNvSpPr>
                <a:spLocks/>
              </p:cNvSpPr>
              <p:nvPr/>
            </p:nvSpPr>
            <p:spPr bwMode="auto">
              <a:xfrm>
                <a:off x="132" y="312"/>
                <a:ext cx="272"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2825" y="14400"/>
                    </a:moveTo>
                    <a:lnTo>
                      <a:pt x="8100" y="7200"/>
                    </a:lnTo>
                    <a:lnTo>
                      <a:pt x="3375" y="0"/>
                    </a:lnTo>
                    <a:lnTo>
                      <a:pt x="0" y="0"/>
                    </a:lnTo>
                    <a:lnTo>
                      <a:pt x="6075" y="14400"/>
                    </a:lnTo>
                    <a:lnTo>
                      <a:pt x="12825" y="21600"/>
                    </a:lnTo>
                    <a:lnTo>
                      <a:pt x="17550" y="21600"/>
                    </a:lnTo>
                    <a:lnTo>
                      <a:pt x="21600" y="14400"/>
                    </a:lnTo>
                    <a:lnTo>
                      <a:pt x="20925" y="0"/>
                    </a:lnTo>
                    <a:lnTo>
                      <a:pt x="16875" y="7200"/>
                    </a:lnTo>
                    <a:lnTo>
                      <a:pt x="12825" y="14400"/>
                    </a:lnTo>
                    <a:close/>
                    <a:moveTo>
                      <a:pt x="12825" y="14400"/>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18" name="Freeform 56"/>
              <p:cNvSpPr>
                <a:spLocks/>
              </p:cNvSpPr>
              <p:nvPr/>
            </p:nvSpPr>
            <p:spPr bwMode="auto">
              <a:xfrm>
                <a:off x="32" y="22"/>
                <a:ext cx="228"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476" y="13239"/>
                    </a:moveTo>
                    <a:lnTo>
                      <a:pt x="2281" y="11148"/>
                    </a:ln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2281" y="15329"/>
                    </a:lnTo>
                    <a:lnTo>
                      <a:pt x="1476" y="13239"/>
                    </a:lnTo>
                    <a:close/>
                    <a:moveTo>
                      <a:pt x="1476" y="13239"/>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19" name="Freeform 57"/>
              <p:cNvSpPr>
                <a:spLocks/>
              </p:cNvSpPr>
              <p:nvPr/>
            </p:nvSpPr>
            <p:spPr bwMode="auto">
              <a:xfrm>
                <a:off x="294" y="22"/>
                <a:ext cx="265"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899" y="9257"/>
                    </a:lnTo>
                    <a:lnTo>
                      <a:pt x="20199" y="6789"/>
                    </a:lnTo>
                    <a:lnTo>
                      <a:pt x="18097" y="4937"/>
                    </a:lnTo>
                    <a:lnTo>
                      <a:pt x="15295" y="3086"/>
                    </a:lnTo>
                    <a:lnTo>
                      <a:pt x="8406" y="617"/>
                    </a:lnTo>
                    <a:lnTo>
                      <a:pt x="0" y="0"/>
                    </a:lnTo>
                    <a:lnTo>
                      <a:pt x="0" y="617"/>
                    </a:lnTo>
                    <a:close/>
                    <a:moveTo>
                      <a:pt x="0" y="617"/>
                    </a:moveTo>
                  </a:path>
                </a:pathLst>
              </a:cu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25620" name="AutoShape 58"/>
              <p:cNvSpPr>
                <a:spLocks/>
              </p:cNvSpPr>
              <p:nvPr/>
            </p:nvSpPr>
            <p:spPr bwMode="auto">
              <a:xfrm>
                <a:off x="89" y="45"/>
                <a:ext cx="42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10836" y="0"/>
                    </a:moveTo>
                    <a:lnTo>
                      <a:pt x="6502" y="697"/>
                    </a:lnTo>
                    <a:lnTo>
                      <a:pt x="3034" y="3484"/>
                    </a:lnTo>
                    <a:lnTo>
                      <a:pt x="867" y="6271"/>
                    </a:lnTo>
                    <a:lnTo>
                      <a:pt x="433" y="8361"/>
                    </a:lnTo>
                    <a:lnTo>
                      <a:pt x="0" y="10452"/>
                    </a:lnTo>
                    <a:lnTo>
                      <a:pt x="433" y="12542"/>
                    </a:lnTo>
                    <a:lnTo>
                      <a:pt x="867" y="14632"/>
                    </a:lnTo>
                    <a:lnTo>
                      <a:pt x="3034" y="18116"/>
                    </a:lnTo>
                    <a:lnTo>
                      <a:pt x="6502" y="20903"/>
                    </a:lnTo>
                    <a:lnTo>
                      <a:pt x="10836" y="21600"/>
                    </a:lnTo>
                    <a:lnTo>
                      <a:pt x="15098" y="20903"/>
                    </a:lnTo>
                    <a:lnTo>
                      <a:pt x="18566" y="18116"/>
                    </a:lnTo>
                    <a:lnTo>
                      <a:pt x="20733" y="14632"/>
                    </a:lnTo>
                    <a:lnTo>
                      <a:pt x="21600" y="12542"/>
                    </a:lnTo>
                    <a:lnTo>
                      <a:pt x="21600" y="1045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867" y="12542"/>
                    </a:lnTo>
                    <a:lnTo>
                      <a:pt x="433" y="10452"/>
                    </a:lnTo>
                    <a:lnTo>
                      <a:pt x="867" y="8361"/>
                    </a:lnTo>
                    <a:lnTo>
                      <a:pt x="1300" y="6271"/>
                    </a:lnTo>
                    <a:lnTo>
                      <a:pt x="3468" y="3484"/>
                    </a:lnTo>
                    <a:lnTo>
                      <a:pt x="6935" y="1394"/>
                    </a:lnTo>
                    <a:lnTo>
                      <a:pt x="10836" y="697"/>
                    </a:lnTo>
                    <a:lnTo>
                      <a:pt x="14665" y="1394"/>
                    </a:lnTo>
                    <a:lnTo>
                      <a:pt x="18132" y="3484"/>
                    </a:lnTo>
                    <a:lnTo>
                      <a:pt x="20300" y="6271"/>
                    </a:lnTo>
                    <a:lnTo>
                      <a:pt x="21167" y="8361"/>
                    </a:lnTo>
                    <a:lnTo>
                      <a:pt x="21167" y="10452"/>
                    </a:lnTo>
                    <a:lnTo>
                      <a:pt x="21167" y="12542"/>
                    </a:lnTo>
                    <a:lnTo>
                      <a:pt x="20300" y="14632"/>
                    </a:lnTo>
                    <a:lnTo>
                      <a:pt x="18132" y="18116"/>
                    </a:lnTo>
                    <a:lnTo>
                      <a:pt x="14665" y="20206"/>
                    </a:lnTo>
                    <a:lnTo>
                      <a:pt x="10836" y="20903"/>
                    </a:lnTo>
                    <a:close/>
                    <a:moveTo>
                      <a:pt x="10836" y="20903"/>
                    </a:moveTo>
                  </a:path>
                </a:pathLst>
              </a:cu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grpSp>
            <p:nvGrpSpPr>
              <p:cNvPr id="25621" name="Group 63"/>
              <p:cNvGrpSpPr>
                <a:grpSpLocks/>
              </p:cNvGrpSpPr>
              <p:nvPr/>
            </p:nvGrpSpPr>
            <p:grpSpPr bwMode="auto">
              <a:xfrm>
                <a:off x="140" y="83"/>
                <a:ext cx="323" cy="188"/>
                <a:chOff x="0" y="0"/>
                <a:chExt cx="322" cy="187"/>
              </a:xfrm>
            </p:grpSpPr>
            <p:sp>
              <p:nvSpPr>
                <p:cNvPr id="25622" name="Oval 59"/>
                <p:cNvSpPr>
                  <a:spLocks/>
                </p:cNvSpPr>
                <p:nvPr/>
              </p:nvSpPr>
              <p:spPr bwMode="auto">
                <a:xfrm>
                  <a:off x="0" y="0"/>
                  <a:ext cx="322" cy="187"/>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23" name="Oval 60"/>
                <p:cNvSpPr>
                  <a:spLocks/>
                </p:cNvSpPr>
                <p:nvPr/>
              </p:nvSpPr>
              <p:spPr bwMode="auto">
                <a:xfrm>
                  <a:off x="31" y="19"/>
                  <a:ext cx="259" cy="145"/>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24" name="Oval 61"/>
                <p:cNvSpPr>
                  <a:spLocks/>
                </p:cNvSpPr>
                <p:nvPr/>
              </p:nvSpPr>
              <p:spPr bwMode="auto">
                <a:xfrm>
                  <a:off x="71" y="34"/>
                  <a:ext cx="177" cy="116"/>
                </a:xfrm>
                <a:prstGeom prst="ellipse">
                  <a:avLst/>
                </a:prstGeom>
                <a:gradFill rotWithShape="0">
                  <a:gsLst>
                    <a:gs pos="0">
                      <a:srgbClr val="0068AE"/>
                    </a:gs>
                    <a:gs pos="100000">
                      <a:srgbClr val="0088E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sp>
              <p:nvSpPr>
                <p:cNvPr id="25625" name="Oval 62"/>
                <p:cNvSpPr>
                  <a:spLocks/>
                </p:cNvSpPr>
                <p:nvPr/>
              </p:nvSpPr>
              <p:spPr bwMode="auto">
                <a:xfrm>
                  <a:off x="109" y="56"/>
                  <a:ext cx="104" cy="67"/>
                </a:xfrm>
                <a:prstGeom prst="ellipse">
                  <a:avLst/>
                </a:prstGeom>
                <a:gradFill rotWithShape="0">
                  <a:gsLst>
                    <a:gs pos="0">
                      <a:srgbClr val="0088E4"/>
                    </a:gs>
                    <a:gs pos="100000">
                      <a:srgbClr val="0068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ClrTx/>
                    <a:buSzTx/>
                    <a:buFontTx/>
                    <a:buNone/>
                  </a:pPr>
                  <a:endParaRPr lang="en-GB" altLang="en-US" sz="2400">
                    <a:solidFill>
                      <a:srgbClr val="FFFFFF"/>
                    </a:solidFill>
                  </a:endParaRPr>
                </a:p>
              </p:txBody>
            </p:sp>
          </p:grpSp>
        </p:grpSp>
      </p:grpSp>
      <p:sp>
        <p:nvSpPr>
          <p:cNvPr id="26690" name="Rectangle 66"/>
          <p:cNvSpPr>
            <a:spLocks noGrp="1" noChangeArrowheads="1"/>
          </p:cNvSpPr>
          <p:nvPr>
            <p:ph type="title"/>
          </p:nvPr>
        </p:nvSpPr>
        <p:spPr>
          <a:xfrm>
            <a:off x="-292100" y="401638"/>
            <a:ext cx="12555538" cy="2139950"/>
          </a:xfrm>
        </p:spPr>
        <p:txBody>
          <a:bodyPr rIns="166398"/>
          <a:lstStyle/>
          <a:p>
            <a:pPr marL="57150" indent="0" eaLnBrk="1" hangingPunct="1">
              <a:defRPr/>
            </a:pPr>
            <a:r>
              <a:rPr lang="en-US" altLang="en-US" sz="5400"/>
              <a:t>The Water molecule has slightly unequal sharing of electrons</a:t>
            </a:r>
          </a:p>
        </p:txBody>
      </p:sp>
      <p:sp>
        <p:nvSpPr>
          <p:cNvPr id="26691" name="Rectangle 67"/>
          <p:cNvSpPr>
            <a:spLocks noGrp="1" noChangeArrowheads="1"/>
          </p:cNvSpPr>
          <p:nvPr>
            <p:ph type="body" idx="1"/>
          </p:nvPr>
        </p:nvSpPr>
        <p:spPr>
          <a:xfrm>
            <a:off x="381000" y="2273300"/>
            <a:ext cx="11709400" cy="2425700"/>
          </a:xfrm>
        </p:spPr>
        <p:txBody>
          <a:bodyPr rIns="166398"/>
          <a:lstStyle/>
          <a:p>
            <a:pPr eaLnBrk="1" hangingPunct="1">
              <a:defRPr/>
            </a:pPr>
            <a:r>
              <a:rPr lang="en-US" altLang="en-US" sz="3600"/>
              <a:t>Which atom exerts the greater force in the molecule?</a:t>
            </a:r>
          </a:p>
          <a:p>
            <a:pPr eaLnBrk="1" hangingPunct="1">
              <a:defRPr/>
            </a:pPr>
            <a:r>
              <a:rPr lang="en-US" altLang="en-US" sz="3600"/>
              <a:t>Why?</a:t>
            </a:r>
          </a:p>
          <a:p>
            <a:pPr eaLnBrk="1" hangingPunct="1">
              <a:defRPr/>
            </a:pPr>
            <a:r>
              <a:rPr lang="en-US" altLang="en-US" sz="3600"/>
              <a:t>Does this affect the </a:t>
            </a:r>
            <a:r>
              <a:rPr lang="en-US" altLang="en-US" sz="3600" u="sng"/>
              <a:t>overall</a:t>
            </a:r>
            <a:r>
              <a:rPr lang="en-US" altLang="en-US" sz="3600"/>
              <a:t> charge on the water molecule?</a:t>
            </a:r>
          </a:p>
        </p:txBody>
      </p:sp>
      <p:sp>
        <p:nvSpPr>
          <p:cNvPr id="26692" name="Text Box 68"/>
          <p:cNvSpPr txBox="1">
            <a:spLocks noChangeArrowheads="1"/>
          </p:cNvSpPr>
          <p:nvPr/>
        </p:nvSpPr>
        <p:spPr bwMode="auto">
          <a:xfrm>
            <a:off x="10652125" y="920115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spcBef>
                <a:spcPts val="1100"/>
              </a:spcBef>
              <a:buClr>
                <a:srgbClr val="99FF99"/>
              </a:buClr>
              <a:buSzPct val="80000"/>
              <a:buFont typeface="Wingdings" panose="05000000000000000000" pitchFamily="2" charset="2"/>
              <a:buChar char="Ø"/>
              <a:defRPr sz="44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900"/>
              </a:spcBef>
              <a:buClr>
                <a:srgbClr val="CCECFF"/>
              </a:buClr>
              <a:buSzPct val="50000"/>
              <a:buFont typeface="Wingdings" panose="05000000000000000000" pitchFamily="2" charset="2"/>
              <a:buChar char="l"/>
              <a:defRPr sz="3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800"/>
              </a:spcBef>
              <a:buClr>
                <a:srgbClr val="0088E4"/>
              </a:buClr>
              <a:buSzPct val="100000"/>
              <a:buFont typeface="Arial" panose="020B0604020202020204" pitchFamily="34" charset="0"/>
              <a:buChar char="•"/>
              <a:defRPr sz="3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700"/>
              </a:spcBef>
              <a:buClr>
                <a:srgbClr val="AFE1FF"/>
              </a:buClr>
              <a:buSzPct val="50000"/>
              <a:buFont typeface="Wingdings" panose="05000000000000000000" pitchFamily="2" charset="2"/>
              <a:buChar char="l"/>
              <a:defRPr sz="28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700"/>
              </a:spcBef>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700"/>
              </a:spcBef>
              <a:spcAft>
                <a:spcPct val="0"/>
              </a:spcAft>
              <a:buClr>
                <a:srgbClr val="99FF99"/>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ClrTx/>
              <a:buSzTx/>
              <a:buFontTx/>
              <a:buNone/>
              <a:defRPr/>
            </a:pPr>
            <a:fld id="{A7C6C428-2E8A-4FD9-9D23-0002D8F39D9A}" type="slidenum">
              <a:rPr lang="en-US" altLang="en-US" sz="1800" smtClean="0">
                <a:effectLst>
                  <a:outerShdw blurRad="38100" dist="38100" dir="2700000" algn="tl">
                    <a:srgbClr val="000000"/>
                  </a:outerShdw>
                </a:effectLst>
                <a:cs typeface="Arial" panose="020B0604020202020204" pitchFamily="34" charset="0"/>
              </a:rPr>
              <a:pPr algn="ctr" eaLnBrk="1" hangingPunct="1">
                <a:spcBef>
                  <a:spcPct val="0"/>
                </a:spcBef>
                <a:buClrTx/>
                <a:buSzTx/>
                <a:buFontTx/>
                <a:buNone/>
                <a:defRPr/>
              </a:pPr>
              <a:t>9</a:t>
            </a:fld>
            <a:endParaRPr lang="en-US" altLang="en-US" sz="1800">
              <a:effectLst>
                <a:outerShdw blurRad="38100" dist="38100" dir="2700000" algn="tl">
                  <a:srgbClr val="000000"/>
                </a:outerShdw>
              </a:effectLst>
              <a:cs typeface="Arial" panose="020B0604020202020204" pitchFamily="34" charset="0"/>
            </a:endParaRPr>
          </a:p>
        </p:txBody>
      </p:sp>
      <p:pic>
        <p:nvPicPr>
          <p:cNvPr id="25608"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978400"/>
            <a:ext cx="4722812"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theme/theme1.xml><?xml version="1.0" encoding="utf-8"?>
<a:theme xmlns:a="http://schemas.openxmlformats.org/drawingml/2006/main" name="Title &amp; Subtitle">
  <a:themeElements>
    <a:clrScheme name="">
      <a:dk1>
        <a:srgbClr val="808080"/>
      </a:dk1>
      <a:lt1>
        <a:srgbClr val="FFFFFF"/>
      </a:lt1>
      <a:dk2>
        <a:srgbClr val="0068AE"/>
      </a:dk2>
      <a:lt2>
        <a:srgbClr val="000000"/>
      </a:lt2>
      <a:accent1>
        <a:srgbClr val="009999"/>
      </a:accent1>
      <a:accent2>
        <a:srgbClr val="333399"/>
      </a:accent2>
      <a:accent3>
        <a:srgbClr val="AAB9D3"/>
      </a:accent3>
      <a:accent4>
        <a:srgbClr val="DADADA"/>
      </a:accent4>
      <a:accent5>
        <a:srgbClr val="AACACA"/>
      </a:accent5>
      <a:accent6>
        <a:srgbClr val="2D2D8A"/>
      </a:accent6>
      <a:hlink>
        <a:srgbClr val="009999"/>
      </a:hlink>
      <a:folHlink>
        <a:srgbClr val="99CC00"/>
      </a:folHlink>
    </a:clrScheme>
    <a:fontScheme name="Title &amp; Subtitl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ipple">
  <a:themeElements>
    <a:clrScheme name="">
      <a:dk1>
        <a:srgbClr val="808080"/>
      </a:dk1>
      <a:lt1>
        <a:srgbClr val="FFFFFF"/>
      </a:lt1>
      <a:dk2>
        <a:srgbClr val="0068AE"/>
      </a:dk2>
      <a:lt2>
        <a:srgbClr val="000000"/>
      </a:lt2>
      <a:accent1>
        <a:srgbClr val="009999"/>
      </a:accent1>
      <a:accent2>
        <a:srgbClr val="333399"/>
      </a:accent2>
      <a:accent3>
        <a:srgbClr val="AAB9D3"/>
      </a:accent3>
      <a:accent4>
        <a:srgbClr val="DADADA"/>
      </a:accent4>
      <a:accent5>
        <a:srgbClr val="AACACA"/>
      </a:accent5>
      <a:accent6>
        <a:srgbClr val="2D2D8A"/>
      </a:accent6>
      <a:hlink>
        <a:srgbClr val="009999"/>
      </a:hlink>
      <a:folHlink>
        <a:srgbClr val="99CC00"/>
      </a:folHlink>
    </a:clrScheme>
    <a:fontScheme name="Rippl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Rip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
      <a:dk1>
        <a:srgbClr val="010066"/>
      </a:dk1>
      <a:lt1>
        <a:srgbClr val="FFFFCC"/>
      </a:lt1>
      <a:dk2>
        <a:srgbClr val="000000"/>
      </a:dk2>
      <a:lt2>
        <a:srgbClr val="808080"/>
      </a:lt2>
      <a:accent1>
        <a:srgbClr val="BBE0E3"/>
      </a:accent1>
      <a:accent2>
        <a:srgbClr val="333399"/>
      </a:accent2>
      <a:accent3>
        <a:srgbClr val="FFFFE2"/>
      </a:accent3>
      <a:accent4>
        <a:srgbClr val="010056"/>
      </a:accent4>
      <a:accent5>
        <a:srgbClr val="DAEDEF"/>
      </a:accent5>
      <a:accent6>
        <a:srgbClr val="2D2D8A"/>
      </a:accent6>
      <a:hlink>
        <a:srgbClr val="009999"/>
      </a:hlink>
      <a:folHlink>
        <a:srgbClr val="99CC00"/>
      </a:folHlink>
    </a:clrScheme>
    <a:fontScheme name="Blank">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9999"/>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1BA999DC5044AABA3F6C766A53CBA" ma:contentTypeVersion="1" ma:contentTypeDescription="Create a new document." ma:contentTypeScope="" ma:versionID="1a7056195e1fab4308c83d9ea1a6fbe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0709B-1B2F-4EC8-A433-7494F05F2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Pages>0</Pages>
  <Words>1300</Words>
  <Characters>0</Characters>
  <Application>Microsoft Office PowerPoint</Application>
  <PresentationFormat>Custom</PresentationFormat>
  <Lines>0</Lines>
  <Paragraphs>149</Paragraphs>
  <Slides>32</Slides>
  <Notes>1</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32</vt:i4>
      </vt:variant>
    </vt:vector>
  </HeadingPairs>
  <TitlesOfParts>
    <vt:vector size="56" baseType="lpstr">
      <vt:lpstr>Arial</vt:lpstr>
      <vt:lpstr>Arial Bold</vt:lpstr>
      <vt:lpstr>Calibri</vt:lpstr>
      <vt:lpstr>Comic Sans MS</vt:lpstr>
      <vt:lpstr>Comic Sans MS Bold</vt:lpstr>
      <vt:lpstr>Gill Sans</vt:lpstr>
      <vt:lpstr>Wingdings</vt:lpstr>
      <vt:lpstr>Title &amp; Subtitle</vt:lpstr>
      <vt:lpstr>Ripple</vt:lpstr>
      <vt:lpstr>Blank</vt:lpstr>
      <vt:lpstr>1_Blank</vt:lpstr>
      <vt:lpstr>Title - Center</vt:lpstr>
      <vt:lpstr>1_Title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Title &amp; Bullets</vt:lpstr>
      <vt:lpstr>PowerPoint Presentation</vt:lpstr>
      <vt:lpstr>Learning Objectives</vt:lpstr>
      <vt:lpstr>What you should know from GCSE</vt:lpstr>
      <vt:lpstr>GCSE Definitions</vt:lpstr>
      <vt:lpstr>GCSE Definitions</vt:lpstr>
      <vt:lpstr>GCSE Definitions</vt:lpstr>
      <vt:lpstr>The atoms in water are held together by covalent bonds</vt:lpstr>
      <vt:lpstr>PowerPoint Presentation</vt:lpstr>
      <vt:lpstr>The Water molecule has slightly unequal sharing of electrons</vt:lpstr>
      <vt:lpstr>PowerPoint Presentation</vt:lpstr>
      <vt:lpstr>PowerPoint Presentation</vt:lpstr>
      <vt:lpstr>Hydrogen Bonds allow cohesion between water molecules</vt:lpstr>
      <vt:lpstr>The fact that water is a dipole and forms H bonds between its molecules leads to some important properties that are vital to living organisms and processes.</vt:lpstr>
      <vt:lpstr>PowerPoint Presentation</vt:lpstr>
      <vt:lpstr>PowerPoint Presentation</vt:lpstr>
      <vt:lpstr> The universal solvent for other polar molecules or ionic compounds Importance: allows chemical reactions to take place in solution and the transport of molecules.</vt:lpstr>
      <vt:lpstr>PowerPoint Presentation</vt:lpstr>
      <vt:lpstr>PowerPoint Presentation</vt:lpstr>
      <vt:lpstr>PowerPoint Presentation</vt:lpstr>
      <vt:lpstr>Water has a high specific heat capacity</vt:lpstr>
      <vt:lpstr>Water as a  TEMPERATURE STABILISER</vt:lpstr>
      <vt:lpstr>Water is a METABOLITE </vt:lpstr>
      <vt:lpstr>PowerPoint Presentation</vt:lpstr>
      <vt:lpstr>What is Latent Heat of Vaporisation? Why is it so high for water?</vt:lpstr>
      <vt:lpstr>Biological Importance:the high latent heat means that Water is an excellent coolant</vt:lpstr>
      <vt:lpstr>Strong cohesion between water molecules  Biological Importance: water can act as a TRANSPORT MEDIUM </vt:lpstr>
      <vt:lpstr>Strong cohesion between water molecules  Biological Importance: surface tension where water meets air</vt:lpstr>
      <vt:lpstr>Observing Cohesion</vt:lpstr>
      <vt:lpstr>Observing Cohesion</vt:lpstr>
      <vt:lpstr>Water is a good THERMAL INSULATOR </vt:lpstr>
      <vt:lpstr>PowerPoint Presentation</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ealj</dc:creator>
  <cp:lastModifiedBy>Jess Thomas</cp:lastModifiedBy>
  <cp:revision>33</cp:revision>
  <dcterms:modified xsi:type="dcterms:W3CDTF">2022-02-22T12:52:30Z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