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17544-B385-43A9-B12F-5836CDB13B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927B54-B336-42A8-8962-2D5095EB20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C03663-446B-4382-BFC5-E239C199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7C2C-A17B-4B01-B439-8650A2A58DAB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A7B399-8D8B-4EDE-A01D-160D42103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E69BD-6CBC-4EE0-BC80-CFD9E2207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12144-6CB0-4104-A59B-FB65E475A3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051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20DAE-CDE1-428C-8274-F0B52DB5F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0F0099-65FA-49EF-8331-22EB2F7E13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5069C-CBD7-44E6-9B66-A96C88BBB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7C2C-A17B-4B01-B439-8650A2A58DAB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104089-6B1F-4190-9FB0-CCC772ECC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0659E-6468-4BC6-875C-B5FFBCE24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12144-6CB0-4104-A59B-FB65E475A3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131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443283-8C58-4FAF-B04B-963A3DC861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809AC0-DBD7-4726-AF3E-15AA4BC943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2EDF5D-D05A-41E3-B1E3-B974BC5BD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7C2C-A17B-4B01-B439-8650A2A58DAB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EFDCAE-6678-4A01-BE4F-73ADFBD1E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D400C2-0ABD-460F-B560-0B9B1EFBA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12144-6CB0-4104-A59B-FB65E475A3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621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BABDD-4209-4A7B-8FF5-A3E33D567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84AAD-6DEF-4C2E-9BED-9E38EE0F5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90755-A14C-408B-9E98-8E1495479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7C2C-A17B-4B01-B439-8650A2A58DAB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10638-9A8C-45EB-BF08-A16767FD5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ED1B5-C491-44A5-90CA-17EBA37FF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12144-6CB0-4104-A59B-FB65E475A3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051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FA7EA-C6BD-45B3-9C53-F978AD069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A34F50-848F-4384-80BE-5834431C5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B400A-955F-48BE-9665-599026C7D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7C2C-A17B-4B01-B439-8650A2A58DAB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DA1482-FC27-4EA1-96E1-C74622A98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DFCA3E-24B4-4B2F-9B04-65EF09137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12144-6CB0-4104-A59B-FB65E475A3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757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73DCF-4D43-454B-8B75-EEC993E7E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865EB-5858-4B8D-AB3C-7288642827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710F06-C648-44B9-AB78-4CC04A76F8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46EDEF-BD2D-4DDD-A025-10CA66730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7C2C-A17B-4B01-B439-8650A2A58DAB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18BEE0-1315-46F3-B496-B21E483C5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21B540-2524-4E61-99BF-C79D3F0C6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12144-6CB0-4104-A59B-FB65E475A3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456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70294-F534-4CD4-9FAB-A9A92A16E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7870CE-5BDB-446E-A84F-0EBC78C57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EA14F4-3556-416D-885D-4E36B1DF47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82821B-3ACA-463C-BD74-D994F0BF12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E58BA8-004E-41C4-966B-5BD2C12222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E6B39-4217-4CE4-941C-783801516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7C2C-A17B-4B01-B439-8650A2A58DAB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BAFFAC-AD52-4A88-954E-B72912BAA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BBAAE9-7017-43B5-A1E9-5A165092C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12144-6CB0-4104-A59B-FB65E475A3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224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97D18-AD0A-4AEE-B60A-188043AD9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319FB2-4614-4BFC-A2C1-D06531D98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7C2C-A17B-4B01-B439-8650A2A58DAB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3198A9-ECC1-498C-B3A3-1D0C9946D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B2809C-60E7-46EC-90D8-BB2DE2A10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12144-6CB0-4104-A59B-FB65E475A3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457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A63192-159A-4EE6-A37C-146E035E3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7C2C-A17B-4B01-B439-8650A2A58DAB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500B60-9F60-42F1-B5C8-C90F26435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AC1AAC-2737-449E-AF13-A8597C309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12144-6CB0-4104-A59B-FB65E475A3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180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8F1F3-E061-48EB-B5B7-46BF802DC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FCCDB-8AD3-4D25-A3A4-9D426C598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470680-6C2A-4DA3-ACDB-709480650A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68CADA-A174-4C0D-9AD5-FA4FA0BDC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7C2C-A17B-4B01-B439-8650A2A58DAB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00BD6-E31A-43AB-A5BE-C10D32DA7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6A675C-9002-496C-86D8-FB3306CEF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12144-6CB0-4104-A59B-FB65E475A3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049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0E48F-43DE-4760-9795-D18AA9940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BE5664-CEB2-405D-9B5B-3BCFDD5578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3DD70D-F70D-4B8F-BABB-972B30D1A4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B382C3-E4B4-4896-B9B3-C65144C72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7C2C-A17B-4B01-B439-8650A2A58DAB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1E5070-3BEF-4D79-9071-CA21E987F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CD4194-E15D-4E97-836B-6ED34C9C0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12144-6CB0-4104-A59B-FB65E475A3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283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9BE877-98E3-4E87-8984-E5EDE97FD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42BACF-EB95-4556-9085-DB2F1486A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8F01B-EA0B-4A37-A364-EB582CBA38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87C2C-A17B-4B01-B439-8650A2A58DAB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326BA5-A86E-4A1D-97DF-64690719C0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D9268-75CB-4BC7-BA1A-A1BBD135D8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12144-6CB0-4104-A59B-FB65E475A3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156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R-Bj_UIFH8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qtWm3d4354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MMlijiK-nEo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20B52-53CD-4F55-BF45-5A4F9555F5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Homegroup</a:t>
            </a:r>
            <a:br>
              <a:rPr lang="en-US" dirty="0"/>
            </a:br>
            <a:r>
              <a:rPr lang="en-US" dirty="0"/>
              <a:t>JD/</a:t>
            </a:r>
            <a:r>
              <a:rPr lang="en-US" dirty="0" err="1"/>
              <a:t>Unicef</a:t>
            </a:r>
            <a:r>
              <a:rPr lang="en-US" dirty="0"/>
              <a:t> UK activity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0A7122-7B34-4703-B988-2DED97C03C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For Unit 1, we’re going to be learning about two very different </a:t>
            </a:r>
            <a:r>
              <a:rPr lang="en-US" dirty="0" err="1"/>
              <a:t>organisations</a:t>
            </a:r>
            <a:r>
              <a:rPr lang="en-US" dirty="0"/>
              <a:t>, the for-profit company, JD Sports and the not-for-profit charity, </a:t>
            </a:r>
            <a:r>
              <a:rPr lang="en-US" dirty="0" err="1"/>
              <a:t>Unicef</a:t>
            </a:r>
            <a:r>
              <a:rPr lang="en-US" dirty="0"/>
              <a:t> UK</a:t>
            </a:r>
          </a:p>
          <a:p>
            <a:r>
              <a:rPr lang="en-US" dirty="0"/>
              <a:t>Have a look at the next 5 slides and write down your answers.</a:t>
            </a:r>
          </a:p>
          <a:p>
            <a:r>
              <a:rPr lang="en-US" dirty="0"/>
              <a:t>Save your work in this file in a folder called Business Unit 1 Assignment A – you’ll need it when we start Unit 1 next week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997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7F6093-B70C-479F-8CB0-35DCB4E1AF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71" r="31668" b="909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1EE778-2878-4B3E-8C74-EAE87E93D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664" y="4195696"/>
            <a:ext cx="3438144" cy="112471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2800" dirty="0"/>
              <a:t>Watch JD’s ad from last Christmas (click the link below)</a:t>
            </a:r>
            <a:br>
              <a:rPr lang="en-US" sz="2800" dirty="0"/>
            </a:br>
            <a:r>
              <a:rPr lang="en-US" sz="2800" dirty="0"/>
              <a:t>Write down 3 words come to your mind about JD when you watch it?</a:t>
            </a: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endParaRPr lang="en-US" sz="2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608706-4E3B-4747-98D1-79B9B1279A76}"/>
              </a:ext>
            </a:extLst>
          </p:cNvPr>
          <p:cNvSpPr txBox="1"/>
          <p:nvPr/>
        </p:nvSpPr>
        <p:spPr>
          <a:xfrm>
            <a:off x="424815" y="5498972"/>
            <a:ext cx="3438906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hlinkClick r:id="rId3"/>
              </a:rPr>
              <a:t>https://www.youtube.com/watch?v=DR-Bj_UIFH8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644503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5C3B3-678F-4463-A24B-D03A84C7A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Have a look at JD on Instagram</a:t>
            </a:r>
            <a:br>
              <a:rPr lang="en-US" dirty="0"/>
            </a:br>
            <a:r>
              <a:rPr lang="en-US" sz="3100" dirty="0"/>
              <a:t>Write down how many followers they have</a:t>
            </a:r>
            <a:br>
              <a:rPr lang="en-US" sz="3100" dirty="0"/>
            </a:br>
            <a:r>
              <a:rPr lang="en-US" sz="3100" dirty="0"/>
              <a:t>How old do you think their average customer is?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53A728-D257-43CF-9BAD-C06C662E9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059" y="2109534"/>
            <a:ext cx="7765059" cy="438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465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6C2B17-A44D-4B28-8C06-CAEE4B8D5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4370" y="1747292"/>
            <a:ext cx="7886536" cy="4340461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BC4E8A5-0F8D-4749-ADA2-1B4DBD492A1A}"/>
              </a:ext>
            </a:extLst>
          </p:cNvPr>
          <p:cNvSpPr txBox="1">
            <a:spLocks/>
          </p:cNvSpPr>
          <p:nvPr/>
        </p:nvSpPr>
        <p:spPr>
          <a:xfrm>
            <a:off x="371094" y="2336314"/>
            <a:ext cx="3438144" cy="36230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2800" dirty="0"/>
            </a:br>
            <a:r>
              <a:rPr lang="en-US" sz="2800" dirty="0"/>
              <a:t>Write down 3 words that come to mind about </a:t>
            </a:r>
            <a:r>
              <a:rPr lang="en-US" sz="2800" dirty="0" err="1"/>
              <a:t>Unicef</a:t>
            </a:r>
            <a:r>
              <a:rPr lang="en-US" sz="2800" dirty="0"/>
              <a:t> UK when you watch it?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Notice JD’s logo – what’s their relationship to </a:t>
            </a:r>
            <a:r>
              <a:rPr lang="en-US" sz="2800" dirty="0" err="1"/>
              <a:t>Unicef</a:t>
            </a:r>
            <a:r>
              <a:rPr lang="en-US" sz="2800" dirty="0"/>
              <a:t> UK?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A2E37D-282A-4A9F-8F3D-93D6498A65E4}"/>
              </a:ext>
            </a:extLst>
          </p:cNvPr>
          <p:cNvSpPr txBox="1"/>
          <p:nvPr/>
        </p:nvSpPr>
        <p:spPr>
          <a:xfrm>
            <a:off x="3226675" y="620953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https://www.youtube.com/watch?v=NqtWm3d4354</a:t>
            </a:r>
            <a:endParaRPr lang="en-GB" dirty="0"/>
          </a:p>
          <a:p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DB77D15-F769-4656-AFA1-8EB4F166EC6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Watch this promo film for </a:t>
            </a:r>
            <a:r>
              <a:rPr lang="en-US" dirty="0" err="1"/>
              <a:t>Unicef</a:t>
            </a:r>
            <a:r>
              <a:rPr lang="en-US" dirty="0"/>
              <a:t> UK’s ITV football telethon Soccer Aid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1612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53196-C23E-4824-BF7C-46E86CBFA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Watch this film about </a:t>
            </a:r>
            <a:r>
              <a:rPr lang="en-US" dirty="0" err="1"/>
              <a:t>Unicef</a:t>
            </a:r>
            <a:r>
              <a:rPr lang="en-US" dirty="0"/>
              <a:t> – write down what the organization exists to do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6ABA34-0A2E-4422-85DE-24A6870687C9}"/>
              </a:ext>
            </a:extLst>
          </p:cNvPr>
          <p:cNvSpPr txBox="1"/>
          <p:nvPr/>
        </p:nvSpPr>
        <p:spPr>
          <a:xfrm>
            <a:off x="559017" y="3022991"/>
            <a:ext cx="243643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https://www.youtube.com/watch?v=MMlijiK-nEo</a:t>
            </a:r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6EE9A4-1501-4155-8BB6-9338816C61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0758" y="1811010"/>
            <a:ext cx="6688519" cy="37166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C86E5E-247C-430D-AA63-BE1B1227649F}"/>
              </a:ext>
            </a:extLst>
          </p:cNvPr>
          <p:cNvSpPr txBox="1"/>
          <p:nvPr/>
        </p:nvSpPr>
        <p:spPr>
          <a:xfrm>
            <a:off x="559017" y="5990897"/>
            <a:ext cx="10794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Unicef’s</a:t>
            </a:r>
            <a:r>
              <a:rPr lang="en-US" dirty="0"/>
              <a:t> purpose is to…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7925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55C3B3-678F-4463-A24B-D03A84C7A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700" dirty="0">
                <a:solidFill>
                  <a:srgbClr val="FFFFFF"/>
                </a:solidFill>
              </a:rPr>
              <a:t>Have a look at </a:t>
            </a:r>
            <a:r>
              <a:rPr lang="en-US" sz="3700" dirty="0" err="1">
                <a:solidFill>
                  <a:srgbClr val="FFFFFF"/>
                </a:solidFill>
              </a:rPr>
              <a:t>Unicef</a:t>
            </a:r>
            <a:r>
              <a:rPr lang="en-US" sz="3700" dirty="0">
                <a:solidFill>
                  <a:srgbClr val="FFFFFF"/>
                </a:solidFill>
              </a:rPr>
              <a:t> UK on Instagram</a:t>
            </a:r>
            <a:br>
              <a:rPr lang="en-US" sz="3700" dirty="0">
                <a:solidFill>
                  <a:srgbClr val="FFFFFF"/>
                </a:solidFill>
              </a:rPr>
            </a:br>
            <a:r>
              <a:rPr lang="en-US" sz="3700" dirty="0">
                <a:solidFill>
                  <a:srgbClr val="FFFFFF"/>
                </a:solidFill>
              </a:rPr>
              <a:t>Write down how many followers they have</a:t>
            </a:r>
            <a:br>
              <a:rPr lang="en-US" sz="3700" dirty="0">
                <a:solidFill>
                  <a:srgbClr val="FFFFFF"/>
                </a:solidFill>
              </a:rPr>
            </a:br>
            <a:r>
              <a:rPr lang="en-US" sz="3700" dirty="0">
                <a:solidFill>
                  <a:srgbClr val="FFFFFF"/>
                </a:solidFill>
              </a:rPr>
              <a:t>How old do you think the average person who gives to </a:t>
            </a:r>
            <a:r>
              <a:rPr lang="en-US" sz="3700" dirty="0" err="1">
                <a:solidFill>
                  <a:srgbClr val="FFFFFF"/>
                </a:solidFill>
              </a:rPr>
              <a:t>Unicef</a:t>
            </a:r>
            <a:r>
              <a:rPr lang="en-US" sz="3700" dirty="0">
                <a:solidFill>
                  <a:srgbClr val="FFFFFF"/>
                </a:solidFill>
              </a:rPr>
              <a:t> UK is?</a:t>
            </a:r>
            <a:endParaRPr lang="en-GB" sz="3700"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BF8B35-82DD-45B9-BB61-3141136CA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7548" y="492573"/>
            <a:ext cx="3646093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741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267</Words>
  <Application>Microsoft Office PowerPoint</Application>
  <PresentationFormat>Widescreen</PresentationFormat>
  <Paragraphs>17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Homegroup JD/Unicef UK activity</vt:lpstr>
      <vt:lpstr>Watch JD’s ad from last Christmas (click the link below) Write down 3 words come to your mind about JD when you watch it?      </vt:lpstr>
      <vt:lpstr>Have a look at JD on Instagram Write down how many followers they have How old do you think their average customer is?</vt:lpstr>
      <vt:lpstr>PowerPoint Presentation</vt:lpstr>
      <vt:lpstr>Watch this film about Unicef – write down what the organization exists to do</vt:lpstr>
      <vt:lpstr>Have a look at Unicef UK on Instagram Write down how many followers they have How old do you think the average person who gives to Unicef UK is?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Homegroup JD/Unicef UK activity</dc:title>
  <dc:creator>Ilse Howling</dc:creator>
  <cp:lastModifiedBy>Ilse Howling</cp:lastModifiedBy>
  <cp:revision>2</cp:revision>
  <dcterms:created xsi:type="dcterms:W3CDTF">2020-09-08T20:17:45Z</dcterms:created>
  <dcterms:modified xsi:type="dcterms:W3CDTF">2020-09-08T20:29:17Z</dcterms:modified>
</cp:coreProperties>
</file>