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9"/>
  </p:notesMasterIdLst>
  <p:sldIdLst>
    <p:sldId id="295" r:id="rId5"/>
    <p:sldId id="312" r:id="rId6"/>
    <p:sldId id="308" r:id="rId7"/>
    <p:sldId id="313" r:id="rId8"/>
    <p:sldId id="296" r:id="rId9"/>
    <p:sldId id="319" r:id="rId10"/>
    <p:sldId id="281" r:id="rId11"/>
    <p:sldId id="315" r:id="rId12"/>
    <p:sldId id="316" r:id="rId13"/>
    <p:sldId id="320" r:id="rId14"/>
    <p:sldId id="299" r:id="rId15"/>
    <p:sldId id="289" r:id="rId16"/>
    <p:sldId id="305" r:id="rId17"/>
    <p:sldId id="314" r:id="rId18"/>
    <p:sldId id="288" r:id="rId19"/>
    <p:sldId id="327" r:id="rId20"/>
    <p:sldId id="322" r:id="rId21"/>
    <p:sldId id="306" r:id="rId22"/>
    <p:sldId id="300" r:id="rId23"/>
    <p:sldId id="307" r:id="rId24"/>
    <p:sldId id="325" r:id="rId25"/>
    <p:sldId id="326" r:id="rId26"/>
    <p:sldId id="301" r:id="rId27"/>
    <p:sldId id="293" r:id="rId2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873E07-CEBF-4077-8AAF-2038B8C17CC4}" v="135" dt="2021-09-13T07:37:33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 varScale="1">
        <p:scale>
          <a:sx n="57" d="100"/>
          <a:sy n="57" d="100"/>
        </p:scale>
        <p:origin x="84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se Howling" userId="b2a2b562ef5e7a3e" providerId="LiveId" clId="{C3873E07-CEBF-4077-8AAF-2038B8C17CC4}"/>
    <pc:docChg chg="undo custSel addSld delSld modSld sldOrd">
      <pc:chgData name="Ilse Howling" userId="b2a2b562ef5e7a3e" providerId="LiveId" clId="{C3873E07-CEBF-4077-8AAF-2038B8C17CC4}" dt="2021-09-13T07:37:55.383" v="2969" actId="47"/>
      <pc:docMkLst>
        <pc:docMk/>
      </pc:docMkLst>
      <pc:sldChg chg="del">
        <pc:chgData name="Ilse Howling" userId="b2a2b562ef5e7a3e" providerId="LiveId" clId="{C3873E07-CEBF-4077-8AAF-2038B8C17CC4}" dt="2021-09-08T11:03:29.090" v="2096" actId="47"/>
        <pc:sldMkLst>
          <pc:docMk/>
          <pc:sldMk cId="853807747" sldId="277"/>
        </pc:sldMkLst>
      </pc:sldChg>
      <pc:sldChg chg="modSp mod">
        <pc:chgData name="Ilse Howling" userId="b2a2b562ef5e7a3e" providerId="LiveId" clId="{C3873E07-CEBF-4077-8AAF-2038B8C17CC4}" dt="2021-09-13T07:14:43.912" v="2301" actId="6549"/>
        <pc:sldMkLst>
          <pc:docMk/>
          <pc:sldMk cId="2703986182" sldId="281"/>
        </pc:sldMkLst>
        <pc:spChg chg="mod">
          <ac:chgData name="Ilse Howling" userId="b2a2b562ef5e7a3e" providerId="LiveId" clId="{C3873E07-CEBF-4077-8AAF-2038B8C17CC4}" dt="2021-09-13T07:14:43.912" v="2301" actId="6549"/>
          <ac:spMkLst>
            <pc:docMk/>
            <pc:sldMk cId="2703986182" sldId="281"/>
            <ac:spMk id="2" creationId="{00000000-0000-0000-0000-000000000000}"/>
          </ac:spMkLst>
        </pc:spChg>
        <pc:spChg chg="mod">
          <ac:chgData name="Ilse Howling" userId="b2a2b562ef5e7a3e" providerId="LiveId" clId="{C3873E07-CEBF-4077-8AAF-2038B8C17CC4}" dt="2021-09-13T07:14:40.680" v="2300" actId="6549"/>
          <ac:spMkLst>
            <pc:docMk/>
            <pc:sldMk cId="2703986182" sldId="281"/>
            <ac:spMk id="3" creationId="{00000000-0000-0000-0000-000000000000}"/>
          </ac:spMkLst>
        </pc:spChg>
      </pc:sldChg>
      <pc:sldChg chg="del">
        <pc:chgData name="Ilse Howling" userId="b2a2b562ef5e7a3e" providerId="LiveId" clId="{C3873E07-CEBF-4077-8AAF-2038B8C17CC4}" dt="2021-09-08T11:03:39.520" v="2100" actId="47"/>
        <pc:sldMkLst>
          <pc:docMk/>
          <pc:sldMk cId="1480962336" sldId="285"/>
        </pc:sldMkLst>
      </pc:sldChg>
      <pc:sldChg chg="del">
        <pc:chgData name="Ilse Howling" userId="b2a2b562ef5e7a3e" providerId="LiveId" clId="{C3873E07-CEBF-4077-8AAF-2038B8C17CC4}" dt="2021-09-08T11:03:37.632" v="2099" actId="47"/>
        <pc:sldMkLst>
          <pc:docMk/>
          <pc:sldMk cId="3644183084" sldId="286"/>
        </pc:sldMkLst>
      </pc:sldChg>
      <pc:sldChg chg="del">
        <pc:chgData name="Ilse Howling" userId="b2a2b562ef5e7a3e" providerId="LiveId" clId="{C3873E07-CEBF-4077-8AAF-2038B8C17CC4}" dt="2021-09-08T11:03:32.279" v="2097" actId="47"/>
        <pc:sldMkLst>
          <pc:docMk/>
          <pc:sldMk cId="1419359421" sldId="287"/>
        </pc:sldMkLst>
      </pc:sldChg>
      <pc:sldChg chg="modSp mod">
        <pc:chgData name="Ilse Howling" userId="b2a2b562ef5e7a3e" providerId="LiveId" clId="{C3873E07-CEBF-4077-8AAF-2038B8C17CC4}" dt="2021-09-13T07:29:56.527" v="2671" actId="20577"/>
        <pc:sldMkLst>
          <pc:docMk/>
          <pc:sldMk cId="4261828064" sldId="288"/>
        </pc:sldMkLst>
        <pc:spChg chg="mod">
          <ac:chgData name="Ilse Howling" userId="b2a2b562ef5e7a3e" providerId="LiveId" clId="{C3873E07-CEBF-4077-8AAF-2038B8C17CC4}" dt="2021-09-13T07:29:33.770" v="2657" actId="1076"/>
          <ac:spMkLst>
            <pc:docMk/>
            <pc:sldMk cId="4261828064" sldId="288"/>
            <ac:spMk id="3" creationId="{C1A91F1C-25A0-4488-B605-6988A87F250E}"/>
          </ac:spMkLst>
        </pc:spChg>
        <pc:spChg chg="mod">
          <ac:chgData name="Ilse Howling" userId="b2a2b562ef5e7a3e" providerId="LiveId" clId="{C3873E07-CEBF-4077-8AAF-2038B8C17CC4}" dt="2021-09-13T07:29:56.527" v="2671" actId="20577"/>
          <ac:spMkLst>
            <pc:docMk/>
            <pc:sldMk cId="4261828064" sldId="288"/>
            <ac:spMk id="5" creationId="{143B7E69-5AA5-4AFD-9E1F-08871CD24080}"/>
          </ac:spMkLst>
        </pc:spChg>
      </pc:sldChg>
      <pc:sldChg chg="del">
        <pc:chgData name="Ilse Howling" userId="b2a2b562ef5e7a3e" providerId="LiveId" clId="{C3873E07-CEBF-4077-8AAF-2038B8C17CC4}" dt="2021-09-08T11:03:41.440" v="2101" actId="47"/>
        <pc:sldMkLst>
          <pc:docMk/>
          <pc:sldMk cId="675095217" sldId="290"/>
        </pc:sldMkLst>
      </pc:sldChg>
      <pc:sldChg chg="modSp del mod">
        <pc:chgData name="Ilse Howling" userId="b2a2b562ef5e7a3e" providerId="LiveId" clId="{C3873E07-CEBF-4077-8AAF-2038B8C17CC4}" dt="2021-09-08T10:28:42.281" v="37" actId="47"/>
        <pc:sldMkLst>
          <pc:docMk/>
          <pc:sldMk cId="1904289391" sldId="291"/>
        </pc:sldMkLst>
        <pc:spChg chg="mod">
          <ac:chgData name="Ilse Howling" userId="b2a2b562ef5e7a3e" providerId="LiveId" clId="{C3873E07-CEBF-4077-8AAF-2038B8C17CC4}" dt="2021-09-08T10:28:21.524" v="35" actId="20577"/>
          <ac:spMkLst>
            <pc:docMk/>
            <pc:sldMk cId="1904289391" sldId="291"/>
            <ac:spMk id="3" creationId="{C1A91F1C-25A0-4488-B605-6988A87F250E}"/>
          </ac:spMkLst>
        </pc:spChg>
      </pc:sldChg>
      <pc:sldChg chg="del">
        <pc:chgData name="Ilse Howling" userId="b2a2b562ef5e7a3e" providerId="LiveId" clId="{C3873E07-CEBF-4077-8AAF-2038B8C17CC4}" dt="2021-09-13T07:37:55.383" v="2969" actId="47"/>
        <pc:sldMkLst>
          <pc:docMk/>
          <pc:sldMk cId="1404457370" sldId="292"/>
        </pc:sldMkLst>
      </pc:sldChg>
      <pc:sldChg chg="modSp mod">
        <pc:chgData name="Ilse Howling" userId="b2a2b562ef5e7a3e" providerId="LiveId" clId="{C3873E07-CEBF-4077-8AAF-2038B8C17CC4}" dt="2021-09-08T10:27:25.373" v="20" actId="20577"/>
        <pc:sldMkLst>
          <pc:docMk/>
          <pc:sldMk cId="1290929701" sldId="295"/>
        </pc:sldMkLst>
        <pc:spChg chg="mod">
          <ac:chgData name="Ilse Howling" userId="b2a2b562ef5e7a3e" providerId="LiveId" clId="{C3873E07-CEBF-4077-8AAF-2038B8C17CC4}" dt="2021-09-08T10:27:25.373" v="20" actId="20577"/>
          <ac:spMkLst>
            <pc:docMk/>
            <pc:sldMk cId="1290929701" sldId="295"/>
            <ac:spMk id="3" creationId="{C1A91F1C-25A0-4488-B605-6988A87F250E}"/>
          </ac:spMkLst>
        </pc:spChg>
      </pc:sldChg>
      <pc:sldChg chg="modSp mod">
        <pc:chgData name="Ilse Howling" userId="b2a2b562ef5e7a3e" providerId="LiveId" clId="{C3873E07-CEBF-4077-8AAF-2038B8C17CC4}" dt="2021-09-13T07:09:51.516" v="2246" actId="6549"/>
        <pc:sldMkLst>
          <pc:docMk/>
          <pc:sldMk cId="2901957604" sldId="296"/>
        </pc:sldMkLst>
        <pc:spChg chg="mod">
          <ac:chgData name="Ilse Howling" userId="b2a2b562ef5e7a3e" providerId="LiveId" clId="{C3873E07-CEBF-4077-8AAF-2038B8C17CC4}" dt="2021-09-13T07:09:30.652" v="2245" actId="6549"/>
          <ac:spMkLst>
            <pc:docMk/>
            <pc:sldMk cId="2901957604" sldId="296"/>
            <ac:spMk id="3" creationId="{C1A91F1C-25A0-4488-B605-6988A87F250E}"/>
          </ac:spMkLst>
        </pc:spChg>
        <pc:spChg chg="mod">
          <ac:chgData name="Ilse Howling" userId="b2a2b562ef5e7a3e" providerId="LiveId" clId="{C3873E07-CEBF-4077-8AAF-2038B8C17CC4}" dt="2021-09-13T07:09:51.516" v="2246" actId="6549"/>
          <ac:spMkLst>
            <pc:docMk/>
            <pc:sldMk cId="2901957604" sldId="296"/>
            <ac:spMk id="5" creationId="{143B7E69-5AA5-4AFD-9E1F-08871CD24080}"/>
          </ac:spMkLst>
        </pc:spChg>
      </pc:sldChg>
      <pc:sldChg chg="del">
        <pc:chgData name="Ilse Howling" userId="b2a2b562ef5e7a3e" providerId="LiveId" clId="{C3873E07-CEBF-4077-8AAF-2038B8C17CC4}" dt="2021-09-08T11:03:36.484" v="2098" actId="47"/>
        <pc:sldMkLst>
          <pc:docMk/>
          <pc:sldMk cId="1647314131" sldId="297"/>
        </pc:sldMkLst>
      </pc:sldChg>
      <pc:sldChg chg="del">
        <pc:chgData name="Ilse Howling" userId="b2a2b562ef5e7a3e" providerId="LiveId" clId="{C3873E07-CEBF-4077-8AAF-2038B8C17CC4}" dt="2021-09-13T07:26:51.828" v="2600" actId="47"/>
        <pc:sldMkLst>
          <pc:docMk/>
          <pc:sldMk cId="3121787614" sldId="300"/>
        </pc:sldMkLst>
      </pc:sldChg>
      <pc:sldChg chg="add">
        <pc:chgData name="Ilse Howling" userId="b2a2b562ef5e7a3e" providerId="LiveId" clId="{C3873E07-CEBF-4077-8AAF-2038B8C17CC4}" dt="2021-09-13T07:30:48.490" v="2672"/>
        <pc:sldMkLst>
          <pc:docMk/>
          <pc:sldMk cId="4248096253" sldId="300"/>
        </pc:sldMkLst>
      </pc:sldChg>
      <pc:sldChg chg="add">
        <pc:chgData name="Ilse Howling" userId="b2a2b562ef5e7a3e" providerId="LiveId" clId="{C3873E07-CEBF-4077-8AAF-2038B8C17CC4}" dt="2021-09-13T07:30:48.490" v="2672"/>
        <pc:sldMkLst>
          <pc:docMk/>
          <pc:sldMk cId="1950000658" sldId="301"/>
        </pc:sldMkLst>
      </pc:sldChg>
      <pc:sldChg chg="del">
        <pc:chgData name="Ilse Howling" userId="b2a2b562ef5e7a3e" providerId="LiveId" clId="{C3873E07-CEBF-4077-8AAF-2038B8C17CC4}" dt="2021-09-13T07:26:56.552" v="2601" actId="47"/>
        <pc:sldMkLst>
          <pc:docMk/>
          <pc:sldMk cId="2745855979" sldId="301"/>
        </pc:sldMkLst>
      </pc:sldChg>
      <pc:sldChg chg="del">
        <pc:chgData name="Ilse Howling" userId="b2a2b562ef5e7a3e" providerId="LiveId" clId="{C3873E07-CEBF-4077-8AAF-2038B8C17CC4}" dt="2021-09-13T07:26:59.068" v="2602" actId="47"/>
        <pc:sldMkLst>
          <pc:docMk/>
          <pc:sldMk cId="3827115174" sldId="302"/>
        </pc:sldMkLst>
      </pc:sldChg>
      <pc:sldChg chg="del">
        <pc:chgData name="Ilse Howling" userId="b2a2b562ef5e7a3e" providerId="LiveId" clId="{C3873E07-CEBF-4077-8AAF-2038B8C17CC4}" dt="2021-09-08T11:00:36.611" v="1995" actId="47"/>
        <pc:sldMkLst>
          <pc:docMk/>
          <pc:sldMk cId="3846735353" sldId="304"/>
        </pc:sldMkLst>
      </pc:sldChg>
      <pc:sldChg chg="modSp mod">
        <pc:chgData name="Ilse Howling" userId="b2a2b562ef5e7a3e" providerId="LiveId" clId="{C3873E07-CEBF-4077-8AAF-2038B8C17CC4}" dt="2021-09-08T10:44:28.082" v="1298" actId="113"/>
        <pc:sldMkLst>
          <pc:docMk/>
          <pc:sldMk cId="105705638" sldId="305"/>
        </pc:sldMkLst>
        <pc:spChg chg="mod">
          <ac:chgData name="Ilse Howling" userId="b2a2b562ef5e7a3e" providerId="LiveId" clId="{C3873E07-CEBF-4077-8AAF-2038B8C17CC4}" dt="2021-09-08T10:44:28.082" v="1298" actId="113"/>
          <ac:spMkLst>
            <pc:docMk/>
            <pc:sldMk cId="105705638" sldId="305"/>
            <ac:spMk id="2" creationId="{00000000-0000-0000-0000-000000000000}"/>
          </ac:spMkLst>
        </pc:spChg>
      </pc:sldChg>
      <pc:sldChg chg="modSp mod ord">
        <pc:chgData name="Ilse Howling" userId="b2a2b562ef5e7a3e" providerId="LiveId" clId="{C3873E07-CEBF-4077-8AAF-2038B8C17CC4}" dt="2021-09-13T07:37:19.970" v="2966"/>
        <pc:sldMkLst>
          <pc:docMk/>
          <pc:sldMk cId="908173223" sldId="306"/>
        </pc:sldMkLst>
        <pc:spChg chg="mod">
          <ac:chgData name="Ilse Howling" userId="b2a2b562ef5e7a3e" providerId="LiveId" clId="{C3873E07-CEBF-4077-8AAF-2038B8C17CC4}" dt="2021-09-08T11:01:56.871" v="2095" actId="20577"/>
          <ac:spMkLst>
            <pc:docMk/>
            <pc:sldMk cId="908173223" sldId="306"/>
            <ac:spMk id="2" creationId="{00000000-0000-0000-0000-000000000000}"/>
          </ac:spMkLst>
        </pc:spChg>
      </pc:sldChg>
      <pc:sldChg chg="add">
        <pc:chgData name="Ilse Howling" userId="b2a2b562ef5e7a3e" providerId="LiveId" clId="{C3873E07-CEBF-4077-8AAF-2038B8C17CC4}" dt="2021-09-13T07:30:48.490" v="2672"/>
        <pc:sldMkLst>
          <pc:docMk/>
          <pc:sldMk cId="24706844" sldId="307"/>
        </pc:sldMkLst>
      </pc:sldChg>
      <pc:sldChg chg="addSp delSp modSp mod">
        <pc:chgData name="Ilse Howling" userId="b2a2b562ef5e7a3e" providerId="LiveId" clId="{C3873E07-CEBF-4077-8AAF-2038B8C17CC4}" dt="2021-09-08T11:14:47.491" v="2112" actId="1076"/>
        <pc:sldMkLst>
          <pc:docMk/>
          <pc:sldMk cId="3022835742" sldId="308"/>
        </pc:sldMkLst>
        <pc:picChg chg="del">
          <ac:chgData name="Ilse Howling" userId="b2a2b562ef5e7a3e" providerId="LiveId" clId="{C3873E07-CEBF-4077-8AAF-2038B8C17CC4}" dt="2021-09-08T11:05:55.284" v="2102" actId="478"/>
          <ac:picMkLst>
            <pc:docMk/>
            <pc:sldMk cId="3022835742" sldId="308"/>
            <ac:picMk id="2" creationId="{477091CA-BDB1-4533-98F5-5468BD1F4969}"/>
          </ac:picMkLst>
        </pc:picChg>
        <pc:picChg chg="add mod">
          <ac:chgData name="Ilse Howling" userId="b2a2b562ef5e7a3e" providerId="LiveId" clId="{C3873E07-CEBF-4077-8AAF-2038B8C17CC4}" dt="2021-09-08T11:14:47.491" v="2112" actId="1076"/>
          <ac:picMkLst>
            <pc:docMk/>
            <pc:sldMk cId="3022835742" sldId="308"/>
            <ac:picMk id="4" creationId="{449AC804-FC21-4502-AAD7-ED1D3A0FCD1D}"/>
          </ac:picMkLst>
        </pc:picChg>
      </pc:sldChg>
      <pc:sldChg chg="del">
        <pc:chgData name="Ilse Howling" userId="b2a2b562ef5e7a3e" providerId="LiveId" clId="{C3873E07-CEBF-4077-8AAF-2038B8C17CC4}" dt="2021-09-08T10:28:08.185" v="22" actId="47"/>
        <pc:sldMkLst>
          <pc:docMk/>
          <pc:sldMk cId="2411408739" sldId="309"/>
        </pc:sldMkLst>
      </pc:sldChg>
      <pc:sldChg chg="del">
        <pc:chgData name="Ilse Howling" userId="b2a2b562ef5e7a3e" providerId="LiveId" clId="{C3873E07-CEBF-4077-8AAF-2038B8C17CC4}" dt="2021-09-08T10:27:37.159" v="21" actId="47"/>
        <pc:sldMkLst>
          <pc:docMk/>
          <pc:sldMk cId="2631590408" sldId="311"/>
        </pc:sldMkLst>
      </pc:sldChg>
      <pc:sldChg chg="modSp mod">
        <pc:chgData name="Ilse Howling" userId="b2a2b562ef5e7a3e" providerId="LiveId" clId="{C3873E07-CEBF-4077-8AAF-2038B8C17CC4}" dt="2021-09-13T07:32:09.598" v="2708" actId="20577"/>
        <pc:sldMkLst>
          <pc:docMk/>
          <pc:sldMk cId="2245937385" sldId="312"/>
        </pc:sldMkLst>
        <pc:spChg chg="mod">
          <ac:chgData name="Ilse Howling" userId="b2a2b562ef5e7a3e" providerId="LiveId" clId="{C3873E07-CEBF-4077-8AAF-2038B8C17CC4}" dt="2021-09-13T07:32:09.598" v="2708" actId="20577"/>
          <ac:spMkLst>
            <pc:docMk/>
            <pc:sldMk cId="2245937385" sldId="312"/>
            <ac:spMk id="2" creationId="{A6752D2E-4060-4E8D-989B-827AD2B37275}"/>
          </ac:spMkLst>
        </pc:spChg>
      </pc:sldChg>
      <pc:sldChg chg="addSp delSp modSp add del mod">
        <pc:chgData name="Ilse Howling" userId="b2a2b562ef5e7a3e" providerId="LiveId" clId="{C3873E07-CEBF-4077-8AAF-2038B8C17CC4}" dt="2021-09-08T11:20:08.524" v="2141" actId="1076"/>
        <pc:sldMkLst>
          <pc:docMk/>
          <pc:sldMk cId="343612585" sldId="313"/>
        </pc:sldMkLst>
        <pc:picChg chg="add del">
          <ac:chgData name="Ilse Howling" userId="b2a2b562ef5e7a3e" providerId="LiveId" clId="{C3873E07-CEBF-4077-8AAF-2038B8C17CC4}" dt="2021-09-08T11:14:57.338" v="2113" actId="478"/>
          <ac:picMkLst>
            <pc:docMk/>
            <pc:sldMk cId="343612585" sldId="313"/>
            <ac:picMk id="2" creationId="{477091CA-BDB1-4533-98F5-5468BD1F4969}"/>
          </ac:picMkLst>
        </pc:picChg>
        <pc:picChg chg="del mod">
          <ac:chgData name="Ilse Howling" userId="b2a2b562ef5e7a3e" providerId="LiveId" clId="{C3873E07-CEBF-4077-8AAF-2038B8C17CC4}" dt="2021-09-08T11:19:27.074" v="2134" actId="478"/>
          <ac:picMkLst>
            <pc:docMk/>
            <pc:sldMk cId="343612585" sldId="313"/>
            <ac:picMk id="3" creationId="{A7A23BF0-88D5-4034-8FDF-AA4EAD6D5471}"/>
          </ac:picMkLst>
        </pc:picChg>
        <pc:picChg chg="mod">
          <ac:chgData name="Ilse Howling" userId="b2a2b562ef5e7a3e" providerId="LiveId" clId="{C3873E07-CEBF-4077-8AAF-2038B8C17CC4}" dt="2021-09-08T11:18:38.891" v="2133" actId="1076"/>
          <ac:picMkLst>
            <pc:docMk/>
            <pc:sldMk cId="343612585" sldId="313"/>
            <ac:picMk id="4" creationId="{C4694918-41CC-4989-A67C-E89014E6B820}"/>
          </ac:picMkLst>
        </pc:picChg>
        <pc:picChg chg="del mod">
          <ac:chgData name="Ilse Howling" userId="b2a2b562ef5e7a3e" providerId="LiveId" clId="{C3873E07-CEBF-4077-8AAF-2038B8C17CC4}" dt="2021-09-08T11:18:15.413" v="2128" actId="478"/>
          <ac:picMkLst>
            <pc:docMk/>
            <pc:sldMk cId="343612585" sldId="313"/>
            <ac:picMk id="5" creationId="{81D98530-13BA-4924-B2A8-984B93A16DC6}"/>
          </ac:picMkLst>
        </pc:picChg>
        <pc:picChg chg="mod">
          <ac:chgData name="Ilse Howling" userId="b2a2b562ef5e7a3e" providerId="LiveId" clId="{C3873E07-CEBF-4077-8AAF-2038B8C17CC4}" dt="2021-09-08T11:18:34.142" v="2132" actId="1076"/>
          <ac:picMkLst>
            <pc:docMk/>
            <pc:sldMk cId="343612585" sldId="313"/>
            <ac:picMk id="6" creationId="{1B7CAD96-1707-47E0-ADC5-EF0122303737}"/>
          </ac:picMkLst>
        </pc:picChg>
        <pc:picChg chg="add ord">
          <ac:chgData name="Ilse Howling" userId="b2a2b562ef5e7a3e" providerId="LiveId" clId="{C3873E07-CEBF-4077-8AAF-2038B8C17CC4}" dt="2021-09-08T11:15:37.252" v="2118" actId="167"/>
          <ac:picMkLst>
            <pc:docMk/>
            <pc:sldMk cId="343612585" sldId="313"/>
            <ac:picMk id="7" creationId="{AD39F51F-91A8-4135-A418-B584EFCF2F58}"/>
          </ac:picMkLst>
        </pc:picChg>
        <pc:picChg chg="add mod">
          <ac:chgData name="Ilse Howling" userId="b2a2b562ef5e7a3e" providerId="LiveId" clId="{C3873E07-CEBF-4077-8AAF-2038B8C17CC4}" dt="2021-09-08T11:18:28.978" v="2131" actId="1076"/>
          <ac:picMkLst>
            <pc:docMk/>
            <pc:sldMk cId="343612585" sldId="313"/>
            <ac:picMk id="9" creationId="{7C072ADC-BF0B-4D88-B995-AC0125214E6A}"/>
          </ac:picMkLst>
        </pc:picChg>
        <pc:picChg chg="add mod">
          <ac:chgData name="Ilse Howling" userId="b2a2b562ef5e7a3e" providerId="LiveId" clId="{C3873E07-CEBF-4077-8AAF-2038B8C17CC4}" dt="2021-09-08T11:19:55.187" v="2139" actId="14100"/>
          <ac:picMkLst>
            <pc:docMk/>
            <pc:sldMk cId="343612585" sldId="313"/>
            <ac:picMk id="10" creationId="{429300B9-3E39-405F-B904-C5B948D608B8}"/>
          </ac:picMkLst>
        </pc:picChg>
        <pc:picChg chg="add mod">
          <ac:chgData name="Ilse Howling" userId="b2a2b562ef5e7a3e" providerId="LiveId" clId="{C3873E07-CEBF-4077-8AAF-2038B8C17CC4}" dt="2021-09-08T11:20:08.524" v="2141" actId="1076"/>
          <ac:picMkLst>
            <pc:docMk/>
            <pc:sldMk cId="343612585" sldId="313"/>
            <ac:picMk id="11" creationId="{95212BF9-C2AA-4748-A09F-D6397C9E11D3}"/>
          </ac:picMkLst>
        </pc:picChg>
      </pc:sldChg>
      <pc:sldChg chg="del">
        <pc:chgData name="Ilse Howling" userId="b2a2b562ef5e7a3e" providerId="LiveId" clId="{C3873E07-CEBF-4077-8AAF-2038B8C17CC4}" dt="2021-09-08T10:31:04.654" v="231" actId="47"/>
        <pc:sldMkLst>
          <pc:docMk/>
          <pc:sldMk cId="170307228" sldId="314"/>
        </pc:sldMkLst>
      </pc:sldChg>
      <pc:sldChg chg="addSp delSp modSp new mod">
        <pc:chgData name="Ilse Howling" userId="b2a2b562ef5e7a3e" providerId="LiveId" clId="{C3873E07-CEBF-4077-8AAF-2038B8C17CC4}" dt="2021-09-13T07:28:38.522" v="2628" actId="6549"/>
        <pc:sldMkLst>
          <pc:docMk/>
          <pc:sldMk cId="3145038425" sldId="314"/>
        </pc:sldMkLst>
        <pc:spChg chg="mod">
          <ac:chgData name="Ilse Howling" userId="b2a2b562ef5e7a3e" providerId="LiveId" clId="{C3873E07-CEBF-4077-8AAF-2038B8C17CC4}" dt="2021-09-13T07:28:38.522" v="2628" actId="6549"/>
          <ac:spMkLst>
            <pc:docMk/>
            <pc:sldMk cId="3145038425" sldId="314"/>
            <ac:spMk id="2" creationId="{954A3478-8A74-48D9-9AB1-035D025E654C}"/>
          </ac:spMkLst>
        </pc:spChg>
        <pc:spChg chg="del">
          <ac:chgData name="Ilse Howling" userId="b2a2b562ef5e7a3e" providerId="LiveId" clId="{C3873E07-CEBF-4077-8AAF-2038B8C17CC4}" dt="2021-09-08T10:45:30.499" v="1300" actId="1032"/>
          <ac:spMkLst>
            <pc:docMk/>
            <pc:sldMk cId="3145038425" sldId="314"/>
            <ac:spMk id="3" creationId="{B6C07830-32C3-4BEC-AE7E-5CB09E7820B4}"/>
          </ac:spMkLst>
        </pc:spChg>
        <pc:spChg chg="add mod">
          <ac:chgData name="Ilse Howling" userId="b2a2b562ef5e7a3e" providerId="LiveId" clId="{C3873E07-CEBF-4077-8AAF-2038B8C17CC4}" dt="2021-09-13T07:28:06.252" v="2614" actId="5793"/>
          <ac:spMkLst>
            <pc:docMk/>
            <pc:sldMk cId="3145038425" sldId="314"/>
            <ac:spMk id="5" creationId="{8E41D269-8DDD-49A1-8592-CE1B102C344A}"/>
          </ac:spMkLst>
        </pc:spChg>
        <pc:graphicFrameChg chg="add mod modGraphic">
          <ac:chgData name="Ilse Howling" userId="b2a2b562ef5e7a3e" providerId="LiveId" clId="{C3873E07-CEBF-4077-8AAF-2038B8C17CC4}" dt="2021-09-08T10:57:21.459" v="1910" actId="404"/>
          <ac:graphicFrameMkLst>
            <pc:docMk/>
            <pc:sldMk cId="3145038425" sldId="314"/>
            <ac:graphicFrameMk id="4" creationId="{39870F3A-57F5-4DB1-B861-8D17801C6D29}"/>
          </ac:graphicFrameMkLst>
        </pc:graphicFrameChg>
        <pc:cxnChg chg="add del mod">
          <ac:chgData name="Ilse Howling" userId="b2a2b562ef5e7a3e" providerId="LiveId" clId="{C3873E07-CEBF-4077-8AAF-2038B8C17CC4}" dt="2021-09-08T10:52:36.461" v="1823" actId="478"/>
          <ac:cxnSpMkLst>
            <pc:docMk/>
            <pc:sldMk cId="3145038425" sldId="314"/>
            <ac:cxnSpMk id="7" creationId="{31A59140-C32F-4A28-BE8E-1872EB18C307}"/>
          </ac:cxnSpMkLst>
        </pc:cxnChg>
        <pc:cxnChg chg="add mod">
          <ac:chgData name="Ilse Howling" userId="b2a2b562ef5e7a3e" providerId="LiveId" clId="{C3873E07-CEBF-4077-8AAF-2038B8C17CC4}" dt="2021-09-08T10:53:35.636" v="1849" actId="14100"/>
          <ac:cxnSpMkLst>
            <pc:docMk/>
            <pc:sldMk cId="3145038425" sldId="314"/>
            <ac:cxnSpMk id="10" creationId="{5EFEF566-6D43-4A60-B93F-027B13AC9C40}"/>
          </ac:cxnSpMkLst>
        </pc:cxnChg>
      </pc:sldChg>
      <pc:sldChg chg="del">
        <pc:chgData name="Ilse Howling" userId="b2a2b562ef5e7a3e" providerId="LiveId" clId="{C3873E07-CEBF-4077-8AAF-2038B8C17CC4}" dt="2021-09-08T10:28:36.950" v="36" actId="47"/>
        <pc:sldMkLst>
          <pc:docMk/>
          <pc:sldMk cId="155457617" sldId="315"/>
        </pc:sldMkLst>
      </pc:sldChg>
      <pc:sldChg chg="addSp delSp modSp new mod">
        <pc:chgData name="Ilse Howling" userId="b2a2b562ef5e7a3e" providerId="LiveId" clId="{C3873E07-CEBF-4077-8AAF-2038B8C17CC4}" dt="2021-09-13T07:24:42.044" v="2589"/>
        <pc:sldMkLst>
          <pc:docMk/>
          <pc:sldMk cId="1303955761" sldId="315"/>
        </pc:sldMkLst>
        <pc:spChg chg="mod">
          <ac:chgData name="Ilse Howling" userId="b2a2b562ef5e7a3e" providerId="LiveId" clId="{C3873E07-CEBF-4077-8AAF-2038B8C17CC4}" dt="2021-09-12T11:01:43.304" v="2171" actId="113"/>
          <ac:spMkLst>
            <pc:docMk/>
            <pc:sldMk cId="1303955761" sldId="315"/>
            <ac:spMk id="2" creationId="{F53B5957-E6B8-4BEF-8729-3A2E48CE63CC}"/>
          </ac:spMkLst>
        </pc:spChg>
        <pc:spChg chg="del">
          <ac:chgData name="Ilse Howling" userId="b2a2b562ef5e7a3e" providerId="LiveId" clId="{C3873E07-CEBF-4077-8AAF-2038B8C17CC4}" dt="2021-09-12T11:00:04.596" v="2143" actId="22"/>
          <ac:spMkLst>
            <pc:docMk/>
            <pc:sldMk cId="1303955761" sldId="315"/>
            <ac:spMk id="3" creationId="{41929997-ACCF-4D23-8B2E-DFE403EDB115}"/>
          </ac:spMkLst>
        </pc:spChg>
        <pc:spChg chg="add mod">
          <ac:chgData name="Ilse Howling" userId="b2a2b562ef5e7a3e" providerId="LiveId" clId="{C3873E07-CEBF-4077-8AAF-2038B8C17CC4}" dt="2021-09-12T11:02:53.333" v="2174" actId="14100"/>
          <ac:spMkLst>
            <pc:docMk/>
            <pc:sldMk cId="1303955761" sldId="315"/>
            <ac:spMk id="9" creationId="{60C91D52-76B2-44CA-9E0F-BB33DD76547C}"/>
          </ac:spMkLst>
        </pc:spChg>
        <pc:picChg chg="add">
          <ac:chgData name="Ilse Howling" userId="b2a2b562ef5e7a3e" providerId="LiveId" clId="{C3873E07-CEBF-4077-8AAF-2038B8C17CC4}" dt="2021-09-13T07:24:13.060" v="2586" actId="22"/>
          <ac:picMkLst>
            <pc:docMk/>
            <pc:sldMk cId="1303955761" sldId="315"/>
            <ac:picMk id="4" creationId="{AD40F61B-9E97-4C60-BD3F-0D8CDB28C24D}"/>
          </ac:picMkLst>
        </pc:picChg>
        <pc:picChg chg="add mod ord">
          <ac:chgData name="Ilse Howling" userId="b2a2b562ef5e7a3e" providerId="LiveId" clId="{C3873E07-CEBF-4077-8AAF-2038B8C17CC4}" dt="2021-09-12T11:00:11.949" v="2144" actId="1076"/>
          <ac:picMkLst>
            <pc:docMk/>
            <pc:sldMk cId="1303955761" sldId="315"/>
            <ac:picMk id="5" creationId="{5A2C9E6B-16A3-4A75-8489-2F3D4C044B0A}"/>
          </ac:picMkLst>
        </pc:picChg>
        <pc:picChg chg="add mod">
          <ac:chgData name="Ilse Howling" userId="b2a2b562ef5e7a3e" providerId="LiveId" clId="{C3873E07-CEBF-4077-8AAF-2038B8C17CC4}" dt="2021-09-13T07:24:35.463" v="2588" actId="1076"/>
          <ac:picMkLst>
            <pc:docMk/>
            <pc:sldMk cId="1303955761" sldId="315"/>
            <ac:picMk id="7" creationId="{5C7DA43E-6315-4415-91D9-239EFA3CD569}"/>
          </ac:picMkLst>
        </pc:picChg>
        <pc:picChg chg="add del">
          <ac:chgData name="Ilse Howling" userId="b2a2b562ef5e7a3e" providerId="LiveId" clId="{C3873E07-CEBF-4077-8AAF-2038B8C17CC4}" dt="2021-09-12T11:01:28.014" v="2168" actId="478"/>
          <ac:picMkLst>
            <pc:docMk/>
            <pc:sldMk cId="1303955761" sldId="315"/>
            <ac:picMk id="7" creationId="{E52025C5-EB5B-409D-B43D-AE5E7EEA4459}"/>
          </ac:picMkLst>
        </pc:picChg>
        <pc:picChg chg="add mod">
          <ac:chgData name="Ilse Howling" userId="b2a2b562ef5e7a3e" providerId="LiveId" clId="{C3873E07-CEBF-4077-8AAF-2038B8C17CC4}" dt="2021-09-13T07:24:42.044" v="2589"/>
          <ac:picMkLst>
            <pc:docMk/>
            <pc:sldMk cId="1303955761" sldId="315"/>
            <ac:picMk id="8" creationId="{0062634E-AE2A-4721-B04B-14BF24D189D2}"/>
          </ac:picMkLst>
        </pc:picChg>
      </pc:sldChg>
      <pc:sldChg chg="addSp delSp modSp add mod">
        <pc:chgData name="Ilse Howling" userId="b2a2b562ef5e7a3e" providerId="LiveId" clId="{C3873E07-CEBF-4077-8AAF-2038B8C17CC4}" dt="2021-09-13T07:25:57.761" v="2599" actId="1076"/>
        <pc:sldMkLst>
          <pc:docMk/>
          <pc:sldMk cId="40834402" sldId="316"/>
        </pc:sldMkLst>
        <pc:spChg chg="del">
          <ac:chgData name="Ilse Howling" userId="b2a2b562ef5e7a3e" providerId="LiveId" clId="{C3873E07-CEBF-4077-8AAF-2038B8C17CC4}" dt="2021-09-13T07:25:36.597" v="2595" actId="478"/>
          <ac:spMkLst>
            <pc:docMk/>
            <pc:sldMk cId="40834402" sldId="316"/>
            <ac:spMk id="2" creationId="{F53B5957-E6B8-4BEF-8729-3A2E48CE63CC}"/>
          </ac:spMkLst>
        </pc:spChg>
        <pc:spChg chg="add del mod">
          <ac:chgData name="Ilse Howling" userId="b2a2b562ef5e7a3e" providerId="LiveId" clId="{C3873E07-CEBF-4077-8AAF-2038B8C17CC4}" dt="2021-09-13T07:25:39.160" v="2597" actId="478"/>
          <ac:spMkLst>
            <pc:docMk/>
            <pc:sldMk cId="40834402" sldId="316"/>
            <ac:spMk id="4" creationId="{A342E2A2-CED1-47CD-9024-12EE19E2A802}"/>
          </ac:spMkLst>
        </pc:spChg>
        <pc:picChg chg="mod">
          <ac:chgData name="Ilse Howling" userId="b2a2b562ef5e7a3e" providerId="LiveId" clId="{C3873E07-CEBF-4077-8AAF-2038B8C17CC4}" dt="2021-09-13T07:25:32.033" v="2594" actId="14100"/>
          <ac:picMkLst>
            <pc:docMk/>
            <pc:sldMk cId="40834402" sldId="316"/>
            <ac:picMk id="7" creationId="{E52025C5-EB5B-409D-B43D-AE5E7EEA4459}"/>
          </ac:picMkLst>
        </pc:picChg>
        <pc:picChg chg="add mod">
          <ac:chgData name="Ilse Howling" userId="b2a2b562ef5e7a3e" providerId="LiveId" clId="{C3873E07-CEBF-4077-8AAF-2038B8C17CC4}" dt="2021-09-13T07:25:57.761" v="2599" actId="1076"/>
          <ac:picMkLst>
            <pc:docMk/>
            <pc:sldMk cId="40834402" sldId="316"/>
            <ac:picMk id="8" creationId="{B99079F7-27C3-49BA-ADD6-1767E321CB2E}"/>
          </ac:picMkLst>
        </pc:picChg>
      </pc:sldChg>
      <pc:sldChg chg="new del">
        <pc:chgData name="Ilse Howling" userId="b2a2b562ef5e7a3e" providerId="LiveId" clId="{C3873E07-CEBF-4077-8AAF-2038B8C17CC4}" dt="2021-09-13T07:10:49.164" v="2289" actId="47"/>
        <pc:sldMkLst>
          <pc:docMk/>
          <pc:sldMk cId="3679706392" sldId="317"/>
        </pc:sldMkLst>
      </pc:sldChg>
      <pc:sldChg chg="new del">
        <pc:chgData name="Ilse Howling" userId="b2a2b562ef5e7a3e" providerId="LiveId" clId="{C3873E07-CEBF-4077-8AAF-2038B8C17CC4}" dt="2021-09-13T07:10:54.678" v="2290" actId="47"/>
        <pc:sldMkLst>
          <pc:docMk/>
          <pc:sldMk cId="2579560916" sldId="318"/>
        </pc:sldMkLst>
      </pc:sldChg>
      <pc:sldChg chg="addSp modSp new mod">
        <pc:chgData name="Ilse Howling" userId="b2a2b562ef5e7a3e" providerId="LiveId" clId="{C3873E07-CEBF-4077-8AAF-2038B8C17CC4}" dt="2021-09-13T07:34:47.030" v="2893" actId="1076"/>
        <pc:sldMkLst>
          <pc:docMk/>
          <pc:sldMk cId="3893883670" sldId="319"/>
        </pc:sldMkLst>
        <pc:spChg chg="mod">
          <ac:chgData name="Ilse Howling" userId="b2a2b562ef5e7a3e" providerId="LiveId" clId="{C3873E07-CEBF-4077-8AAF-2038B8C17CC4}" dt="2021-09-13T07:14:22.115" v="2299" actId="115"/>
          <ac:spMkLst>
            <pc:docMk/>
            <pc:sldMk cId="3893883670" sldId="319"/>
            <ac:spMk id="2" creationId="{12081D13-04FC-4A3C-BC86-ACEC6ED77F49}"/>
          </ac:spMkLst>
        </pc:spChg>
        <pc:spChg chg="add mod">
          <ac:chgData name="Ilse Howling" userId="b2a2b562ef5e7a3e" providerId="LiveId" clId="{C3873E07-CEBF-4077-8AAF-2038B8C17CC4}" dt="2021-09-13T07:34:47.030" v="2893" actId="1076"/>
          <ac:spMkLst>
            <pc:docMk/>
            <pc:sldMk cId="3893883670" sldId="319"/>
            <ac:spMk id="3" creationId="{D00F3427-9F41-4FBB-8D52-94636C3462B0}"/>
          </ac:spMkLst>
        </pc:spChg>
      </pc:sldChg>
      <pc:sldChg chg="addSp modSp add mod ord">
        <pc:chgData name="Ilse Howling" userId="b2a2b562ef5e7a3e" providerId="LiveId" clId="{C3873E07-CEBF-4077-8AAF-2038B8C17CC4}" dt="2021-09-13T07:35:15.870" v="2896"/>
        <pc:sldMkLst>
          <pc:docMk/>
          <pc:sldMk cId="2050623915" sldId="320"/>
        </pc:sldMkLst>
        <pc:spChg chg="mod">
          <ac:chgData name="Ilse Howling" userId="b2a2b562ef5e7a3e" providerId="LiveId" clId="{C3873E07-CEBF-4077-8AAF-2038B8C17CC4}" dt="2021-09-13T07:19:32.937" v="2354" actId="1076"/>
          <ac:spMkLst>
            <pc:docMk/>
            <pc:sldMk cId="2050623915" sldId="320"/>
            <ac:spMk id="2" creationId="{12081D13-04FC-4A3C-BC86-ACEC6ED77F49}"/>
          </ac:spMkLst>
        </pc:spChg>
        <pc:spChg chg="add mod">
          <ac:chgData name="Ilse Howling" userId="b2a2b562ef5e7a3e" providerId="LiveId" clId="{C3873E07-CEBF-4077-8AAF-2038B8C17CC4}" dt="2021-09-13T07:21:33.886" v="2585" actId="20577"/>
          <ac:spMkLst>
            <pc:docMk/>
            <pc:sldMk cId="2050623915" sldId="320"/>
            <ac:spMk id="4" creationId="{7B6C5339-D8EB-4988-B0AC-6DB9C4E3E464}"/>
          </ac:spMkLst>
        </pc:spChg>
      </pc:sldChg>
      <pc:sldChg chg="delSp add del mod">
        <pc:chgData name="Ilse Howling" userId="b2a2b562ef5e7a3e" providerId="LiveId" clId="{C3873E07-CEBF-4077-8AAF-2038B8C17CC4}" dt="2021-09-13T07:35:11.553" v="2894" actId="47"/>
        <pc:sldMkLst>
          <pc:docMk/>
          <pc:sldMk cId="3426190845" sldId="321"/>
        </pc:sldMkLst>
        <pc:picChg chg="del">
          <ac:chgData name="Ilse Howling" userId="b2a2b562ef5e7a3e" providerId="LiveId" clId="{C3873E07-CEBF-4077-8AAF-2038B8C17CC4}" dt="2021-09-13T07:24:54.166" v="2593" actId="478"/>
          <ac:picMkLst>
            <pc:docMk/>
            <pc:sldMk cId="3426190845" sldId="321"/>
            <ac:picMk id="4" creationId="{AD40F61B-9E97-4C60-BD3F-0D8CDB28C24D}"/>
          </ac:picMkLst>
        </pc:picChg>
        <pc:picChg chg="del">
          <ac:chgData name="Ilse Howling" userId="b2a2b562ef5e7a3e" providerId="LiveId" clId="{C3873E07-CEBF-4077-8AAF-2038B8C17CC4}" dt="2021-09-13T07:24:52.359" v="2592" actId="478"/>
          <ac:picMkLst>
            <pc:docMk/>
            <pc:sldMk cId="3426190845" sldId="321"/>
            <ac:picMk id="7" creationId="{5C7DA43E-6315-4415-91D9-239EFA3CD569}"/>
          </ac:picMkLst>
        </pc:picChg>
        <pc:picChg chg="del">
          <ac:chgData name="Ilse Howling" userId="b2a2b562ef5e7a3e" providerId="LiveId" clId="{C3873E07-CEBF-4077-8AAF-2038B8C17CC4}" dt="2021-09-13T07:24:50.995" v="2591" actId="478"/>
          <ac:picMkLst>
            <pc:docMk/>
            <pc:sldMk cId="3426190845" sldId="321"/>
            <ac:picMk id="8" creationId="{0062634E-AE2A-4721-B04B-14BF24D189D2}"/>
          </ac:picMkLst>
        </pc:picChg>
      </pc:sldChg>
      <pc:sldChg chg="modSp add mod">
        <pc:chgData name="Ilse Howling" userId="b2a2b562ef5e7a3e" providerId="LiveId" clId="{C3873E07-CEBF-4077-8AAF-2038B8C17CC4}" dt="2021-09-13T07:36:44.279" v="2964" actId="20577"/>
        <pc:sldMkLst>
          <pc:docMk/>
          <pc:sldMk cId="4173245533" sldId="322"/>
        </pc:sldMkLst>
        <pc:spChg chg="mod">
          <ac:chgData name="Ilse Howling" userId="b2a2b562ef5e7a3e" providerId="LiveId" clId="{C3873E07-CEBF-4077-8AAF-2038B8C17CC4}" dt="2021-09-13T07:36:44.279" v="2964" actId="20577"/>
          <ac:spMkLst>
            <pc:docMk/>
            <pc:sldMk cId="4173245533" sldId="322"/>
            <ac:spMk id="3" creationId="{6D79155E-92AD-46D4-A687-E29DB314F6DE}"/>
          </ac:spMkLst>
        </pc:spChg>
      </pc:sldChg>
      <pc:sldChg chg="add del">
        <pc:chgData name="Ilse Howling" userId="b2a2b562ef5e7a3e" providerId="LiveId" clId="{C3873E07-CEBF-4077-8AAF-2038B8C17CC4}" dt="2021-09-13T07:35:55.414" v="2898" actId="47"/>
        <pc:sldMkLst>
          <pc:docMk/>
          <pc:sldMk cId="1743335417" sldId="323"/>
        </pc:sldMkLst>
      </pc:sldChg>
      <pc:sldChg chg="add del">
        <pc:chgData name="Ilse Howling" userId="b2a2b562ef5e7a3e" providerId="LiveId" clId="{C3873E07-CEBF-4077-8AAF-2038B8C17CC4}" dt="2021-09-13T07:35:49.038" v="2897" actId="47"/>
        <pc:sldMkLst>
          <pc:docMk/>
          <pc:sldMk cId="1919123336" sldId="324"/>
        </pc:sldMkLst>
      </pc:sldChg>
      <pc:sldChg chg="add">
        <pc:chgData name="Ilse Howling" userId="b2a2b562ef5e7a3e" providerId="LiveId" clId="{C3873E07-CEBF-4077-8AAF-2038B8C17CC4}" dt="2021-09-13T07:30:48.490" v="2672"/>
        <pc:sldMkLst>
          <pc:docMk/>
          <pc:sldMk cId="1951910101" sldId="325"/>
        </pc:sldMkLst>
      </pc:sldChg>
      <pc:sldChg chg="add">
        <pc:chgData name="Ilse Howling" userId="b2a2b562ef5e7a3e" providerId="LiveId" clId="{C3873E07-CEBF-4077-8AAF-2038B8C17CC4}" dt="2021-09-13T07:30:48.490" v="2672"/>
        <pc:sldMkLst>
          <pc:docMk/>
          <pc:sldMk cId="345201321" sldId="326"/>
        </pc:sldMkLst>
      </pc:sldChg>
      <pc:sldChg chg="addSp modSp new mod setBg">
        <pc:chgData name="Ilse Howling" userId="b2a2b562ef5e7a3e" providerId="LiveId" clId="{C3873E07-CEBF-4077-8AAF-2038B8C17CC4}" dt="2021-09-13T07:37:40.769" v="2968" actId="26606"/>
        <pc:sldMkLst>
          <pc:docMk/>
          <pc:sldMk cId="305452732" sldId="327"/>
        </pc:sldMkLst>
        <pc:spChg chg="mod">
          <ac:chgData name="Ilse Howling" userId="b2a2b562ef5e7a3e" providerId="LiveId" clId="{C3873E07-CEBF-4077-8AAF-2038B8C17CC4}" dt="2021-09-13T07:37:40.769" v="2968" actId="26606"/>
          <ac:spMkLst>
            <pc:docMk/>
            <pc:sldMk cId="305452732" sldId="327"/>
            <ac:spMk id="2" creationId="{B91A9A07-0D23-4271-AE63-5A345A446D20}"/>
          </ac:spMkLst>
        </pc:spChg>
        <pc:spChg chg="mod">
          <ac:chgData name="Ilse Howling" userId="b2a2b562ef5e7a3e" providerId="LiveId" clId="{C3873E07-CEBF-4077-8AAF-2038B8C17CC4}" dt="2021-09-13T07:37:40.769" v="2968" actId="26606"/>
          <ac:spMkLst>
            <pc:docMk/>
            <pc:sldMk cId="305452732" sldId="327"/>
            <ac:spMk id="3" creationId="{F3C69C44-B3BF-4F00-8499-41230CCA8333}"/>
          </ac:spMkLst>
        </pc:spChg>
        <pc:spChg chg="add">
          <ac:chgData name="Ilse Howling" userId="b2a2b562ef5e7a3e" providerId="LiveId" clId="{C3873E07-CEBF-4077-8AAF-2038B8C17CC4}" dt="2021-09-13T07:37:40.769" v="2968" actId="26606"/>
          <ac:spMkLst>
            <pc:docMk/>
            <pc:sldMk cId="305452732" sldId="327"/>
            <ac:spMk id="9" creationId="{3E443FD7-A66B-4AA0-872D-B088B9BC5F17}"/>
          </ac:spMkLst>
        </pc:spChg>
        <pc:spChg chg="add">
          <ac:chgData name="Ilse Howling" userId="b2a2b562ef5e7a3e" providerId="LiveId" clId="{C3873E07-CEBF-4077-8AAF-2038B8C17CC4}" dt="2021-09-13T07:37:40.769" v="2968" actId="26606"/>
          <ac:spMkLst>
            <pc:docMk/>
            <pc:sldMk cId="305452732" sldId="327"/>
            <ac:spMk id="11" creationId="{C04BE0EF-3561-49B4-9A29-F283168A91C7}"/>
          </ac:spMkLst>
        </pc:spChg>
        <pc:picChg chg="add mod">
          <ac:chgData name="Ilse Howling" userId="b2a2b562ef5e7a3e" providerId="LiveId" clId="{C3873E07-CEBF-4077-8AAF-2038B8C17CC4}" dt="2021-09-13T07:37:40.769" v="2968" actId="26606"/>
          <ac:picMkLst>
            <pc:docMk/>
            <pc:sldMk cId="305452732" sldId="327"/>
            <ac:picMk id="4" creationId="{56B46815-C5C5-4DCB-8076-90CA27C3ECE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3CEC7E-65BC-46A1-9937-B32D889E9F27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BE9977A-8842-43B5-B1E9-71A0313FD731}">
      <dgm:prSet phldrT="[Text]" phldr="1"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GB"/>
        </a:p>
      </dgm:t>
    </dgm:pt>
    <dgm:pt modelId="{7F0A897B-1BAC-4DF7-B3B8-37883982C6F4}" type="parTrans" cxnId="{AB0AB972-47B9-47A6-B3BD-905AF4A72A68}">
      <dgm:prSet/>
      <dgm:spPr/>
      <dgm:t>
        <a:bodyPr/>
        <a:lstStyle/>
        <a:p>
          <a:endParaRPr lang="en-GB"/>
        </a:p>
      </dgm:t>
    </dgm:pt>
    <dgm:pt modelId="{74880434-E133-4F64-9478-D27AD00317C9}" type="sibTrans" cxnId="{AB0AB972-47B9-47A6-B3BD-905AF4A72A68}">
      <dgm:prSet/>
      <dgm:spPr/>
      <dgm:t>
        <a:bodyPr/>
        <a:lstStyle/>
        <a:p>
          <a:endParaRPr lang="en-GB"/>
        </a:p>
      </dgm:t>
    </dgm:pt>
    <dgm:pt modelId="{085040A8-55BB-4E27-A98C-AC94CB5B1BD9}">
      <dgm:prSet phldrT="[Text]"/>
      <dgm:spPr/>
      <dgm:t>
        <a:bodyPr/>
        <a:lstStyle/>
        <a:p>
          <a:r>
            <a:rPr lang="en-US" dirty="0"/>
            <a:t>Pass</a:t>
          </a:r>
        </a:p>
        <a:p>
          <a:r>
            <a:rPr lang="en-US" dirty="0"/>
            <a:t>Basic standard	</a:t>
          </a:r>
          <a:endParaRPr lang="en-GB" dirty="0"/>
        </a:p>
      </dgm:t>
    </dgm:pt>
    <dgm:pt modelId="{97BA3DED-1C6E-4147-A58B-8F387D64488D}" type="parTrans" cxnId="{990F751E-5975-4F6A-A304-0A931CB60D15}">
      <dgm:prSet/>
      <dgm:spPr/>
      <dgm:t>
        <a:bodyPr/>
        <a:lstStyle/>
        <a:p>
          <a:endParaRPr lang="en-GB"/>
        </a:p>
      </dgm:t>
    </dgm:pt>
    <dgm:pt modelId="{E268639B-06EA-4D21-8E53-374A9186CC4B}" type="sibTrans" cxnId="{990F751E-5975-4F6A-A304-0A931CB60D15}">
      <dgm:prSet/>
      <dgm:spPr/>
      <dgm:t>
        <a:bodyPr/>
        <a:lstStyle/>
        <a:p>
          <a:endParaRPr lang="en-GB"/>
        </a:p>
      </dgm:t>
    </dgm:pt>
    <dgm:pt modelId="{5104A4D9-FAC3-425C-A836-6011DC4819D7}">
      <dgm:prSet phldrT="[Text]" phldr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B42BC7A3-BE3D-4135-94B1-138879195158}" type="parTrans" cxnId="{FA353966-E859-4C72-95D7-C40F138DF9BB}">
      <dgm:prSet/>
      <dgm:spPr/>
      <dgm:t>
        <a:bodyPr/>
        <a:lstStyle/>
        <a:p>
          <a:endParaRPr lang="en-GB"/>
        </a:p>
      </dgm:t>
    </dgm:pt>
    <dgm:pt modelId="{78DBDE0C-E43D-46E4-BDEF-529C3A5BA11E}" type="sibTrans" cxnId="{FA353966-E859-4C72-95D7-C40F138DF9BB}">
      <dgm:prSet/>
      <dgm:spPr/>
      <dgm:t>
        <a:bodyPr/>
        <a:lstStyle/>
        <a:p>
          <a:endParaRPr lang="en-GB"/>
        </a:p>
      </dgm:t>
    </dgm:pt>
    <dgm:pt modelId="{719EBD12-1EC9-4B4C-8C5A-AAF1D06A0E2C}">
      <dgm:prSet phldrT="[Text]" custT="1"/>
      <dgm:spPr/>
      <dgm:t>
        <a:bodyPr/>
        <a:lstStyle/>
        <a:p>
          <a:r>
            <a:rPr lang="en-US" sz="3600" b="1" dirty="0">
              <a:solidFill>
                <a:srgbClr val="FF0000"/>
              </a:solidFill>
            </a:rPr>
            <a:t>Merit</a:t>
          </a:r>
        </a:p>
        <a:p>
          <a:r>
            <a:rPr lang="en-US" sz="3600" b="1" dirty="0">
              <a:solidFill>
                <a:srgbClr val="FF0000"/>
              </a:solidFill>
            </a:rPr>
            <a:t>GCSE standard</a:t>
          </a:r>
          <a:endParaRPr lang="en-GB" sz="3600" b="1" dirty="0">
            <a:solidFill>
              <a:srgbClr val="FF0000"/>
            </a:solidFill>
          </a:endParaRPr>
        </a:p>
      </dgm:t>
    </dgm:pt>
    <dgm:pt modelId="{DC650B6E-9772-4FAB-BDDA-C8A987F3A8EA}" type="parTrans" cxnId="{16CF347C-DA81-4184-97AB-9B7D86CA7AD6}">
      <dgm:prSet/>
      <dgm:spPr/>
      <dgm:t>
        <a:bodyPr/>
        <a:lstStyle/>
        <a:p>
          <a:endParaRPr lang="en-GB"/>
        </a:p>
      </dgm:t>
    </dgm:pt>
    <dgm:pt modelId="{5538D00D-968E-4202-AD7D-F652BAE7F056}" type="sibTrans" cxnId="{16CF347C-DA81-4184-97AB-9B7D86CA7AD6}">
      <dgm:prSet/>
      <dgm:spPr/>
      <dgm:t>
        <a:bodyPr/>
        <a:lstStyle/>
        <a:p>
          <a:endParaRPr lang="en-GB"/>
        </a:p>
      </dgm:t>
    </dgm:pt>
    <dgm:pt modelId="{7752DD35-4CB4-4380-AF00-F1CF255303B6}">
      <dgm:prSet phldrT="[Text]" phldr="1"/>
      <dgm:spPr>
        <a:solidFill>
          <a:schemeClr val="bg2"/>
        </a:solidFill>
      </dgm:spPr>
      <dgm:t>
        <a:bodyPr/>
        <a:lstStyle/>
        <a:p>
          <a:endParaRPr lang="en-GB" dirty="0"/>
        </a:p>
      </dgm:t>
    </dgm:pt>
    <dgm:pt modelId="{2A3DC4C1-2544-45DA-9C30-40CA09812AC6}" type="parTrans" cxnId="{33BE4911-3B11-4090-ACEC-11B2C5A3A4F7}">
      <dgm:prSet/>
      <dgm:spPr/>
      <dgm:t>
        <a:bodyPr/>
        <a:lstStyle/>
        <a:p>
          <a:endParaRPr lang="en-GB"/>
        </a:p>
      </dgm:t>
    </dgm:pt>
    <dgm:pt modelId="{CE7D3DA5-7C9D-47B0-8542-0879A8B1F22C}" type="sibTrans" cxnId="{33BE4911-3B11-4090-ACEC-11B2C5A3A4F7}">
      <dgm:prSet/>
      <dgm:spPr/>
      <dgm:t>
        <a:bodyPr/>
        <a:lstStyle/>
        <a:p>
          <a:endParaRPr lang="en-GB"/>
        </a:p>
      </dgm:t>
    </dgm:pt>
    <dgm:pt modelId="{767040C2-41B4-4D82-B333-700CDC9B904F}">
      <dgm:prSet phldrT="[Text]" custT="1"/>
      <dgm:spPr>
        <a:solidFill>
          <a:srgbClr val="E7E6E6"/>
        </a:solidFill>
        <a:ln w="12700" cap="flat" cmpd="sng" algn="ctr">
          <a:solidFill>
            <a:prstClr val="black"/>
          </a:solidFill>
          <a:prstDash val="solid"/>
          <a:miter lim="800000"/>
        </a:ln>
        <a:effectLst/>
      </dgm:spPr>
      <dgm:t>
        <a:bodyPr spcFirstLastPara="0" vert="horz" wrap="square" lIns="0" tIns="99441" rIns="128905" bIns="0" numCol="1" spcCol="1270" anchor="t" anchorCtr="0"/>
        <a:lstStyle/>
        <a:p>
          <a:r>
            <a:rPr lang="en-US" sz="3200" b="1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Distinction</a:t>
          </a:r>
        </a:p>
        <a:p>
          <a:r>
            <a:rPr lang="en-GB" sz="3600" b="1" kern="1200" dirty="0">
              <a:solidFill>
                <a:srgbClr val="FF0000"/>
              </a:solidFill>
            </a:rPr>
            <a:t>Great work</a:t>
          </a:r>
        </a:p>
      </dgm:t>
    </dgm:pt>
    <dgm:pt modelId="{C8D3C6C7-7F3D-43FE-AC36-F34740F89DC4}" type="parTrans" cxnId="{3FD43E65-AE15-4AD5-858B-CBF16F1754A5}">
      <dgm:prSet/>
      <dgm:spPr/>
      <dgm:t>
        <a:bodyPr/>
        <a:lstStyle/>
        <a:p>
          <a:endParaRPr lang="en-GB"/>
        </a:p>
      </dgm:t>
    </dgm:pt>
    <dgm:pt modelId="{CE8DF310-CD47-4C8B-9C62-0D5F6DBFB455}" type="sibTrans" cxnId="{3FD43E65-AE15-4AD5-858B-CBF16F1754A5}">
      <dgm:prSet/>
      <dgm:spPr/>
      <dgm:t>
        <a:bodyPr/>
        <a:lstStyle/>
        <a:p>
          <a:endParaRPr lang="en-GB"/>
        </a:p>
      </dgm:t>
    </dgm:pt>
    <dgm:pt modelId="{C01F68E7-E8E7-4093-99A8-BC241105CA64}" type="pres">
      <dgm:prSet presAssocID="{F83CEC7E-65BC-46A1-9937-B32D889E9F27}" presName="Name0" presStyleCnt="0">
        <dgm:presLayoutVars>
          <dgm:dir/>
          <dgm:animLvl val="lvl"/>
          <dgm:resizeHandles val="exact"/>
        </dgm:presLayoutVars>
      </dgm:prSet>
      <dgm:spPr/>
    </dgm:pt>
    <dgm:pt modelId="{257239F6-150F-4098-8D59-743216527A6B}" type="pres">
      <dgm:prSet presAssocID="{FBE9977A-8842-43B5-B1E9-71A0313FD731}" presName="compositeNode" presStyleCnt="0">
        <dgm:presLayoutVars>
          <dgm:bulletEnabled val="1"/>
        </dgm:presLayoutVars>
      </dgm:prSet>
      <dgm:spPr/>
    </dgm:pt>
    <dgm:pt modelId="{22727B33-9A81-424A-8053-926E24C8A4CA}" type="pres">
      <dgm:prSet presAssocID="{FBE9977A-8842-43B5-B1E9-71A0313FD731}" presName="bgRect" presStyleLbl="node1" presStyleIdx="0" presStyleCnt="3"/>
      <dgm:spPr/>
    </dgm:pt>
    <dgm:pt modelId="{D695EDA0-8671-453C-A793-E54670D5C81F}" type="pres">
      <dgm:prSet presAssocID="{FBE9977A-8842-43B5-B1E9-71A0313FD731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FB358281-32CD-4CA4-B27F-AF1D81419181}" type="pres">
      <dgm:prSet presAssocID="{FBE9977A-8842-43B5-B1E9-71A0313FD731}" presName="childNode" presStyleLbl="node1" presStyleIdx="0" presStyleCnt="3">
        <dgm:presLayoutVars>
          <dgm:bulletEnabled val="1"/>
        </dgm:presLayoutVars>
      </dgm:prSet>
      <dgm:spPr/>
    </dgm:pt>
    <dgm:pt modelId="{80D502D2-0F70-488D-9C1B-AED5973E0900}" type="pres">
      <dgm:prSet presAssocID="{74880434-E133-4F64-9478-D27AD00317C9}" presName="hSp" presStyleCnt="0"/>
      <dgm:spPr/>
    </dgm:pt>
    <dgm:pt modelId="{C2697C6B-510A-46AE-A6F4-2C48E5D48899}" type="pres">
      <dgm:prSet presAssocID="{74880434-E133-4F64-9478-D27AD00317C9}" presName="vProcSp" presStyleCnt="0"/>
      <dgm:spPr/>
    </dgm:pt>
    <dgm:pt modelId="{40E88EC3-0024-43B5-A0CA-9C4D76921F86}" type="pres">
      <dgm:prSet presAssocID="{74880434-E133-4F64-9478-D27AD00317C9}" presName="vSp1" presStyleCnt="0"/>
      <dgm:spPr/>
    </dgm:pt>
    <dgm:pt modelId="{323F2D3F-15C5-4059-B2C2-6B076D60A69D}" type="pres">
      <dgm:prSet presAssocID="{74880434-E133-4F64-9478-D27AD00317C9}" presName="simulatedConn" presStyleLbl="solidFgAcc1" presStyleIdx="0" presStyleCnt="2"/>
      <dgm:spPr/>
    </dgm:pt>
    <dgm:pt modelId="{6BF024A1-B99A-4E4F-BAA4-BC747D0FF59B}" type="pres">
      <dgm:prSet presAssocID="{74880434-E133-4F64-9478-D27AD00317C9}" presName="vSp2" presStyleCnt="0"/>
      <dgm:spPr/>
    </dgm:pt>
    <dgm:pt modelId="{2D524540-2A09-407D-9D90-0AEFF0201C02}" type="pres">
      <dgm:prSet presAssocID="{74880434-E133-4F64-9478-D27AD00317C9}" presName="sibTrans" presStyleCnt="0"/>
      <dgm:spPr/>
    </dgm:pt>
    <dgm:pt modelId="{CA930B49-EA10-4A06-A44A-CE18F8E986F9}" type="pres">
      <dgm:prSet presAssocID="{5104A4D9-FAC3-425C-A836-6011DC4819D7}" presName="compositeNode" presStyleCnt="0">
        <dgm:presLayoutVars>
          <dgm:bulletEnabled val="1"/>
        </dgm:presLayoutVars>
      </dgm:prSet>
      <dgm:spPr/>
    </dgm:pt>
    <dgm:pt modelId="{E3382EAA-58DF-4939-828F-E6D849ADBA6D}" type="pres">
      <dgm:prSet presAssocID="{5104A4D9-FAC3-425C-A836-6011DC4819D7}" presName="bgRect" presStyleLbl="node1" presStyleIdx="1" presStyleCnt="3"/>
      <dgm:spPr/>
    </dgm:pt>
    <dgm:pt modelId="{CF562176-BE67-43E0-B896-577B67D6BE67}" type="pres">
      <dgm:prSet presAssocID="{5104A4D9-FAC3-425C-A836-6011DC4819D7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5B2E4EE2-C200-4161-AE34-36EFB805A4F8}" type="pres">
      <dgm:prSet presAssocID="{5104A4D9-FAC3-425C-A836-6011DC4819D7}" presName="childNode" presStyleLbl="node1" presStyleIdx="1" presStyleCnt="3">
        <dgm:presLayoutVars>
          <dgm:bulletEnabled val="1"/>
        </dgm:presLayoutVars>
      </dgm:prSet>
      <dgm:spPr/>
    </dgm:pt>
    <dgm:pt modelId="{4E81750C-ECFA-44D5-A20D-2704117CD895}" type="pres">
      <dgm:prSet presAssocID="{78DBDE0C-E43D-46E4-BDEF-529C3A5BA11E}" presName="hSp" presStyleCnt="0"/>
      <dgm:spPr/>
    </dgm:pt>
    <dgm:pt modelId="{AA84AB7C-068E-4ABD-A70A-0661E6FCC060}" type="pres">
      <dgm:prSet presAssocID="{78DBDE0C-E43D-46E4-BDEF-529C3A5BA11E}" presName="vProcSp" presStyleCnt="0"/>
      <dgm:spPr/>
    </dgm:pt>
    <dgm:pt modelId="{B3A21410-867A-43A5-A68B-09BFE47B3697}" type="pres">
      <dgm:prSet presAssocID="{78DBDE0C-E43D-46E4-BDEF-529C3A5BA11E}" presName="vSp1" presStyleCnt="0"/>
      <dgm:spPr/>
    </dgm:pt>
    <dgm:pt modelId="{8090870C-613A-4BAD-8931-BAC63EE24655}" type="pres">
      <dgm:prSet presAssocID="{78DBDE0C-E43D-46E4-BDEF-529C3A5BA11E}" presName="simulatedConn" presStyleLbl="solidFgAcc1" presStyleIdx="1" presStyleCnt="2"/>
      <dgm:spPr/>
    </dgm:pt>
    <dgm:pt modelId="{94776426-63E9-4918-94E7-7381F6F470FD}" type="pres">
      <dgm:prSet presAssocID="{78DBDE0C-E43D-46E4-BDEF-529C3A5BA11E}" presName="vSp2" presStyleCnt="0"/>
      <dgm:spPr/>
    </dgm:pt>
    <dgm:pt modelId="{D8628515-A95D-4C23-9549-EBA66520074A}" type="pres">
      <dgm:prSet presAssocID="{78DBDE0C-E43D-46E4-BDEF-529C3A5BA11E}" presName="sibTrans" presStyleCnt="0"/>
      <dgm:spPr/>
    </dgm:pt>
    <dgm:pt modelId="{ED2B7A39-3518-40D8-B20A-D3FDF90BEA38}" type="pres">
      <dgm:prSet presAssocID="{7752DD35-4CB4-4380-AF00-F1CF255303B6}" presName="compositeNode" presStyleCnt="0">
        <dgm:presLayoutVars>
          <dgm:bulletEnabled val="1"/>
        </dgm:presLayoutVars>
      </dgm:prSet>
      <dgm:spPr/>
    </dgm:pt>
    <dgm:pt modelId="{AF12D9FE-CA25-4EFA-8012-AEC982ABD64C}" type="pres">
      <dgm:prSet presAssocID="{7752DD35-4CB4-4380-AF00-F1CF255303B6}" presName="bgRect" presStyleLbl="node1" presStyleIdx="2" presStyleCnt="3" custScaleX="108111"/>
      <dgm:spPr/>
    </dgm:pt>
    <dgm:pt modelId="{120120F7-491B-49C8-85EF-25E9C164B0DC}" type="pres">
      <dgm:prSet presAssocID="{7752DD35-4CB4-4380-AF00-F1CF255303B6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18B334D4-0134-49AB-AAA4-D274B0C935E8}" type="pres">
      <dgm:prSet presAssocID="{7752DD35-4CB4-4380-AF00-F1CF255303B6}" presName="childNode" presStyleLbl="node1" presStyleIdx="2" presStyleCnt="3">
        <dgm:presLayoutVars>
          <dgm:bulletEnabled val="1"/>
        </dgm:presLayoutVars>
      </dgm:prSet>
      <dgm:spPr>
        <a:xfrm>
          <a:off x="5831248" y="634527"/>
          <a:ext cx="1913583" cy="3082282"/>
        </a:xfrm>
        <a:prstGeom prst="rect">
          <a:avLst/>
        </a:prstGeom>
      </dgm:spPr>
    </dgm:pt>
  </dgm:ptLst>
  <dgm:cxnLst>
    <dgm:cxn modelId="{33BE4911-3B11-4090-ACEC-11B2C5A3A4F7}" srcId="{F83CEC7E-65BC-46A1-9937-B32D889E9F27}" destId="{7752DD35-4CB4-4380-AF00-F1CF255303B6}" srcOrd="2" destOrd="0" parTransId="{2A3DC4C1-2544-45DA-9C30-40CA09812AC6}" sibTransId="{CE7D3DA5-7C9D-47B0-8542-0879A8B1F22C}"/>
    <dgm:cxn modelId="{990F751E-5975-4F6A-A304-0A931CB60D15}" srcId="{FBE9977A-8842-43B5-B1E9-71A0313FD731}" destId="{085040A8-55BB-4E27-A98C-AC94CB5B1BD9}" srcOrd="0" destOrd="0" parTransId="{97BA3DED-1C6E-4147-A58B-8F387D64488D}" sibTransId="{E268639B-06EA-4D21-8E53-374A9186CC4B}"/>
    <dgm:cxn modelId="{A5256C38-2921-4633-BAF6-FD5729EF82A2}" type="presOf" srcId="{767040C2-41B4-4D82-B333-700CDC9B904F}" destId="{18B334D4-0134-49AB-AAA4-D274B0C935E8}" srcOrd="0" destOrd="0" presId="urn:microsoft.com/office/officeart/2005/8/layout/hProcess7"/>
    <dgm:cxn modelId="{FDBAE05B-6092-47F9-B321-AE6F1F836347}" type="presOf" srcId="{719EBD12-1EC9-4B4C-8C5A-AAF1D06A0E2C}" destId="{5B2E4EE2-C200-4161-AE34-36EFB805A4F8}" srcOrd="0" destOrd="0" presId="urn:microsoft.com/office/officeart/2005/8/layout/hProcess7"/>
    <dgm:cxn modelId="{40F4CC61-C886-420E-B87E-08A9AC37B950}" type="presOf" srcId="{7752DD35-4CB4-4380-AF00-F1CF255303B6}" destId="{AF12D9FE-CA25-4EFA-8012-AEC982ABD64C}" srcOrd="0" destOrd="0" presId="urn:microsoft.com/office/officeart/2005/8/layout/hProcess7"/>
    <dgm:cxn modelId="{3FD43E65-AE15-4AD5-858B-CBF16F1754A5}" srcId="{7752DD35-4CB4-4380-AF00-F1CF255303B6}" destId="{767040C2-41B4-4D82-B333-700CDC9B904F}" srcOrd="0" destOrd="0" parTransId="{C8D3C6C7-7F3D-43FE-AC36-F34740F89DC4}" sibTransId="{CE8DF310-CD47-4C8B-9C62-0D5F6DBFB455}"/>
    <dgm:cxn modelId="{FA353966-E859-4C72-95D7-C40F138DF9BB}" srcId="{F83CEC7E-65BC-46A1-9937-B32D889E9F27}" destId="{5104A4D9-FAC3-425C-A836-6011DC4819D7}" srcOrd="1" destOrd="0" parTransId="{B42BC7A3-BE3D-4135-94B1-138879195158}" sibTransId="{78DBDE0C-E43D-46E4-BDEF-529C3A5BA11E}"/>
    <dgm:cxn modelId="{5E2D876B-74FE-48AF-B9A2-760519D8623D}" type="presOf" srcId="{FBE9977A-8842-43B5-B1E9-71A0313FD731}" destId="{D695EDA0-8671-453C-A793-E54670D5C81F}" srcOrd="1" destOrd="0" presId="urn:microsoft.com/office/officeart/2005/8/layout/hProcess7"/>
    <dgm:cxn modelId="{AB0AB972-47B9-47A6-B3BD-905AF4A72A68}" srcId="{F83CEC7E-65BC-46A1-9937-B32D889E9F27}" destId="{FBE9977A-8842-43B5-B1E9-71A0313FD731}" srcOrd="0" destOrd="0" parTransId="{7F0A897B-1BAC-4DF7-B3B8-37883982C6F4}" sibTransId="{74880434-E133-4F64-9478-D27AD00317C9}"/>
    <dgm:cxn modelId="{16CF347C-DA81-4184-97AB-9B7D86CA7AD6}" srcId="{5104A4D9-FAC3-425C-A836-6011DC4819D7}" destId="{719EBD12-1EC9-4B4C-8C5A-AAF1D06A0E2C}" srcOrd="0" destOrd="0" parTransId="{DC650B6E-9772-4FAB-BDDA-C8A987F3A8EA}" sibTransId="{5538D00D-968E-4202-AD7D-F652BAE7F056}"/>
    <dgm:cxn modelId="{FBC80E8F-CBAE-452B-B095-88632806D272}" type="presOf" srcId="{F83CEC7E-65BC-46A1-9937-B32D889E9F27}" destId="{C01F68E7-E8E7-4093-99A8-BC241105CA64}" srcOrd="0" destOrd="0" presId="urn:microsoft.com/office/officeart/2005/8/layout/hProcess7"/>
    <dgm:cxn modelId="{55AFA2A4-1311-42CF-84D3-7AFEAE43C583}" type="presOf" srcId="{7752DD35-4CB4-4380-AF00-F1CF255303B6}" destId="{120120F7-491B-49C8-85EF-25E9C164B0DC}" srcOrd="1" destOrd="0" presId="urn:microsoft.com/office/officeart/2005/8/layout/hProcess7"/>
    <dgm:cxn modelId="{6EAADBA6-24EB-4E94-9320-DD17252D8C29}" type="presOf" srcId="{FBE9977A-8842-43B5-B1E9-71A0313FD731}" destId="{22727B33-9A81-424A-8053-926E24C8A4CA}" srcOrd="0" destOrd="0" presId="urn:microsoft.com/office/officeart/2005/8/layout/hProcess7"/>
    <dgm:cxn modelId="{815BF5D2-A6A9-466D-A236-4F91BB435807}" type="presOf" srcId="{5104A4D9-FAC3-425C-A836-6011DC4819D7}" destId="{CF562176-BE67-43E0-B896-577B67D6BE67}" srcOrd="1" destOrd="0" presId="urn:microsoft.com/office/officeart/2005/8/layout/hProcess7"/>
    <dgm:cxn modelId="{0AFF12D3-2390-4600-A188-5902122BC621}" type="presOf" srcId="{5104A4D9-FAC3-425C-A836-6011DC4819D7}" destId="{E3382EAA-58DF-4939-828F-E6D849ADBA6D}" srcOrd="0" destOrd="0" presId="urn:microsoft.com/office/officeart/2005/8/layout/hProcess7"/>
    <dgm:cxn modelId="{5F4F9AEC-3B26-4B80-989F-09FF58DB1588}" type="presOf" srcId="{085040A8-55BB-4E27-A98C-AC94CB5B1BD9}" destId="{FB358281-32CD-4CA4-B27F-AF1D81419181}" srcOrd="0" destOrd="0" presId="urn:microsoft.com/office/officeart/2005/8/layout/hProcess7"/>
    <dgm:cxn modelId="{94C58737-F794-413C-8242-E81DD0AE7946}" type="presParOf" srcId="{C01F68E7-E8E7-4093-99A8-BC241105CA64}" destId="{257239F6-150F-4098-8D59-743216527A6B}" srcOrd="0" destOrd="0" presId="urn:microsoft.com/office/officeart/2005/8/layout/hProcess7"/>
    <dgm:cxn modelId="{596134DB-FEEC-4A21-A9C6-C67431CEA36C}" type="presParOf" srcId="{257239F6-150F-4098-8D59-743216527A6B}" destId="{22727B33-9A81-424A-8053-926E24C8A4CA}" srcOrd="0" destOrd="0" presId="urn:microsoft.com/office/officeart/2005/8/layout/hProcess7"/>
    <dgm:cxn modelId="{5C75965C-689B-4435-9515-7F184954F5AF}" type="presParOf" srcId="{257239F6-150F-4098-8D59-743216527A6B}" destId="{D695EDA0-8671-453C-A793-E54670D5C81F}" srcOrd="1" destOrd="0" presId="urn:microsoft.com/office/officeart/2005/8/layout/hProcess7"/>
    <dgm:cxn modelId="{1B97043B-31CB-49F9-AC72-54C17C55D282}" type="presParOf" srcId="{257239F6-150F-4098-8D59-743216527A6B}" destId="{FB358281-32CD-4CA4-B27F-AF1D81419181}" srcOrd="2" destOrd="0" presId="urn:microsoft.com/office/officeart/2005/8/layout/hProcess7"/>
    <dgm:cxn modelId="{4FC40818-F12A-408A-9AF3-BAE6E937F2EF}" type="presParOf" srcId="{C01F68E7-E8E7-4093-99A8-BC241105CA64}" destId="{80D502D2-0F70-488D-9C1B-AED5973E0900}" srcOrd="1" destOrd="0" presId="urn:microsoft.com/office/officeart/2005/8/layout/hProcess7"/>
    <dgm:cxn modelId="{2D8FB0D4-865F-4962-AD40-95D3B224381B}" type="presParOf" srcId="{C01F68E7-E8E7-4093-99A8-BC241105CA64}" destId="{C2697C6B-510A-46AE-A6F4-2C48E5D48899}" srcOrd="2" destOrd="0" presId="urn:microsoft.com/office/officeart/2005/8/layout/hProcess7"/>
    <dgm:cxn modelId="{C1F9DCDC-65C4-4CB3-B8F0-CFE11833FB55}" type="presParOf" srcId="{C2697C6B-510A-46AE-A6F4-2C48E5D48899}" destId="{40E88EC3-0024-43B5-A0CA-9C4D76921F86}" srcOrd="0" destOrd="0" presId="urn:microsoft.com/office/officeart/2005/8/layout/hProcess7"/>
    <dgm:cxn modelId="{E464F9D5-6D7B-44B8-B299-7325D4537898}" type="presParOf" srcId="{C2697C6B-510A-46AE-A6F4-2C48E5D48899}" destId="{323F2D3F-15C5-4059-B2C2-6B076D60A69D}" srcOrd="1" destOrd="0" presId="urn:microsoft.com/office/officeart/2005/8/layout/hProcess7"/>
    <dgm:cxn modelId="{72F011DB-B490-4399-B5F3-1047AFC4CE73}" type="presParOf" srcId="{C2697C6B-510A-46AE-A6F4-2C48E5D48899}" destId="{6BF024A1-B99A-4E4F-BAA4-BC747D0FF59B}" srcOrd="2" destOrd="0" presId="urn:microsoft.com/office/officeart/2005/8/layout/hProcess7"/>
    <dgm:cxn modelId="{E2989AE3-6824-4765-BD4C-14216BEC711E}" type="presParOf" srcId="{C01F68E7-E8E7-4093-99A8-BC241105CA64}" destId="{2D524540-2A09-407D-9D90-0AEFF0201C02}" srcOrd="3" destOrd="0" presId="urn:microsoft.com/office/officeart/2005/8/layout/hProcess7"/>
    <dgm:cxn modelId="{C2CD18CE-F8C6-462D-A40B-B139DFF59AB2}" type="presParOf" srcId="{C01F68E7-E8E7-4093-99A8-BC241105CA64}" destId="{CA930B49-EA10-4A06-A44A-CE18F8E986F9}" srcOrd="4" destOrd="0" presId="urn:microsoft.com/office/officeart/2005/8/layout/hProcess7"/>
    <dgm:cxn modelId="{0BA39E86-2FAB-42E7-B4A4-3E5782CA261D}" type="presParOf" srcId="{CA930B49-EA10-4A06-A44A-CE18F8E986F9}" destId="{E3382EAA-58DF-4939-828F-E6D849ADBA6D}" srcOrd="0" destOrd="0" presId="urn:microsoft.com/office/officeart/2005/8/layout/hProcess7"/>
    <dgm:cxn modelId="{4C1B995E-F4CF-400D-898F-F9662268C820}" type="presParOf" srcId="{CA930B49-EA10-4A06-A44A-CE18F8E986F9}" destId="{CF562176-BE67-43E0-B896-577B67D6BE67}" srcOrd="1" destOrd="0" presId="urn:microsoft.com/office/officeart/2005/8/layout/hProcess7"/>
    <dgm:cxn modelId="{DBF597BE-CCEF-4698-81A9-5D1E112CF0D8}" type="presParOf" srcId="{CA930B49-EA10-4A06-A44A-CE18F8E986F9}" destId="{5B2E4EE2-C200-4161-AE34-36EFB805A4F8}" srcOrd="2" destOrd="0" presId="urn:microsoft.com/office/officeart/2005/8/layout/hProcess7"/>
    <dgm:cxn modelId="{12514DE7-ADBF-405D-85F5-3748F03E9CEA}" type="presParOf" srcId="{C01F68E7-E8E7-4093-99A8-BC241105CA64}" destId="{4E81750C-ECFA-44D5-A20D-2704117CD895}" srcOrd="5" destOrd="0" presId="urn:microsoft.com/office/officeart/2005/8/layout/hProcess7"/>
    <dgm:cxn modelId="{88FC6CF1-6CFC-4E1E-ADC8-4ED0B9DD08D1}" type="presParOf" srcId="{C01F68E7-E8E7-4093-99A8-BC241105CA64}" destId="{AA84AB7C-068E-4ABD-A70A-0661E6FCC060}" srcOrd="6" destOrd="0" presId="urn:microsoft.com/office/officeart/2005/8/layout/hProcess7"/>
    <dgm:cxn modelId="{772381CD-29B9-4DF9-8A20-74C1F9B27988}" type="presParOf" srcId="{AA84AB7C-068E-4ABD-A70A-0661E6FCC060}" destId="{B3A21410-867A-43A5-A68B-09BFE47B3697}" srcOrd="0" destOrd="0" presId="urn:microsoft.com/office/officeart/2005/8/layout/hProcess7"/>
    <dgm:cxn modelId="{E3CF9061-738A-486A-90CC-4A0457AF9B35}" type="presParOf" srcId="{AA84AB7C-068E-4ABD-A70A-0661E6FCC060}" destId="{8090870C-613A-4BAD-8931-BAC63EE24655}" srcOrd="1" destOrd="0" presId="urn:microsoft.com/office/officeart/2005/8/layout/hProcess7"/>
    <dgm:cxn modelId="{66104DA6-7349-4A83-920C-D6C375DDEFE1}" type="presParOf" srcId="{AA84AB7C-068E-4ABD-A70A-0661E6FCC060}" destId="{94776426-63E9-4918-94E7-7381F6F470FD}" srcOrd="2" destOrd="0" presId="urn:microsoft.com/office/officeart/2005/8/layout/hProcess7"/>
    <dgm:cxn modelId="{546C1669-1522-43E2-8DF0-2397E1AEE83C}" type="presParOf" srcId="{C01F68E7-E8E7-4093-99A8-BC241105CA64}" destId="{D8628515-A95D-4C23-9549-EBA66520074A}" srcOrd="7" destOrd="0" presId="urn:microsoft.com/office/officeart/2005/8/layout/hProcess7"/>
    <dgm:cxn modelId="{07799426-F21C-43C6-87C4-502A2D772C84}" type="presParOf" srcId="{C01F68E7-E8E7-4093-99A8-BC241105CA64}" destId="{ED2B7A39-3518-40D8-B20A-D3FDF90BEA38}" srcOrd="8" destOrd="0" presId="urn:microsoft.com/office/officeart/2005/8/layout/hProcess7"/>
    <dgm:cxn modelId="{D64E8877-1BBF-461F-9BD3-C65E43256D25}" type="presParOf" srcId="{ED2B7A39-3518-40D8-B20A-D3FDF90BEA38}" destId="{AF12D9FE-CA25-4EFA-8012-AEC982ABD64C}" srcOrd="0" destOrd="0" presId="urn:microsoft.com/office/officeart/2005/8/layout/hProcess7"/>
    <dgm:cxn modelId="{0E0F39A2-001A-47A7-BE3A-1066F2C1B27C}" type="presParOf" srcId="{ED2B7A39-3518-40D8-B20A-D3FDF90BEA38}" destId="{120120F7-491B-49C8-85EF-25E9C164B0DC}" srcOrd="1" destOrd="0" presId="urn:microsoft.com/office/officeart/2005/8/layout/hProcess7"/>
    <dgm:cxn modelId="{7744D127-5784-498E-ADDF-B62FA8F20413}" type="presParOf" srcId="{ED2B7A39-3518-40D8-B20A-D3FDF90BEA38}" destId="{18B334D4-0134-49AB-AAA4-D274B0C935E8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27B33-9A81-424A-8053-926E24C8A4CA}">
      <dsp:nvSpPr>
        <dsp:cNvPr id="0" name=""/>
        <dsp:cNvSpPr/>
      </dsp:nvSpPr>
      <dsp:spPr>
        <a:xfrm>
          <a:off x="5998" y="581115"/>
          <a:ext cx="2657589" cy="3189106"/>
        </a:xfrm>
        <a:prstGeom prst="roundRect">
          <a:avLst>
            <a:gd name="adj" fmla="val 5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000" kern="1200"/>
        </a:p>
      </dsp:txBody>
      <dsp:txXfrm rot="16200000">
        <a:off x="-1035776" y="1622890"/>
        <a:ext cx="2615067" cy="531517"/>
      </dsp:txXfrm>
    </dsp:sp>
    <dsp:sp modelId="{FB358281-32CD-4CA4-B27F-AF1D81419181}">
      <dsp:nvSpPr>
        <dsp:cNvPr id="0" name=""/>
        <dsp:cNvSpPr/>
      </dsp:nvSpPr>
      <dsp:spPr>
        <a:xfrm>
          <a:off x="537516" y="581115"/>
          <a:ext cx="1979903" cy="318910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7447" rIns="0" bIns="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Pass</a:t>
          </a:r>
        </a:p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Basic standard	</a:t>
          </a:r>
          <a:endParaRPr lang="en-GB" sz="4300" kern="1200" dirty="0"/>
        </a:p>
      </dsp:txBody>
      <dsp:txXfrm>
        <a:off x="537516" y="581115"/>
        <a:ext cx="1979903" cy="3189106"/>
      </dsp:txXfrm>
    </dsp:sp>
    <dsp:sp modelId="{E3382EAA-58DF-4939-828F-E6D849ADBA6D}">
      <dsp:nvSpPr>
        <dsp:cNvPr id="0" name=""/>
        <dsp:cNvSpPr/>
      </dsp:nvSpPr>
      <dsp:spPr>
        <a:xfrm>
          <a:off x="2756602" y="581115"/>
          <a:ext cx="2657589" cy="3189106"/>
        </a:xfrm>
        <a:prstGeom prst="roundRect">
          <a:avLst>
            <a:gd name="adj" fmla="val 5000"/>
          </a:avLst>
        </a:pr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000" kern="1200"/>
        </a:p>
      </dsp:txBody>
      <dsp:txXfrm rot="16200000">
        <a:off x="1714828" y="1622890"/>
        <a:ext cx="2615067" cy="531517"/>
      </dsp:txXfrm>
    </dsp:sp>
    <dsp:sp modelId="{323F2D3F-15C5-4059-B2C2-6B076D60A69D}">
      <dsp:nvSpPr>
        <dsp:cNvPr id="0" name=""/>
        <dsp:cNvSpPr/>
      </dsp:nvSpPr>
      <dsp:spPr>
        <a:xfrm rot="5400000">
          <a:off x="2535641" y="3114701"/>
          <a:ext cx="468497" cy="39863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2E4EE2-C200-4161-AE34-36EFB805A4F8}">
      <dsp:nvSpPr>
        <dsp:cNvPr id="0" name=""/>
        <dsp:cNvSpPr/>
      </dsp:nvSpPr>
      <dsp:spPr>
        <a:xfrm>
          <a:off x="3288120" y="581115"/>
          <a:ext cx="1979903" cy="318910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FF0000"/>
              </a:solidFill>
            </a:rPr>
            <a:t>Merit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FF0000"/>
              </a:solidFill>
            </a:rPr>
            <a:t>GCSE standard</a:t>
          </a:r>
          <a:endParaRPr lang="en-GB" sz="3600" b="1" kern="1200" dirty="0">
            <a:solidFill>
              <a:srgbClr val="FF0000"/>
            </a:solidFill>
          </a:endParaRPr>
        </a:p>
      </dsp:txBody>
      <dsp:txXfrm>
        <a:off x="3288120" y="581115"/>
        <a:ext cx="1979903" cy="3189106"/>
      </dsp:txXfrm>
    </dsp:sp>
    <dsp:sp modelId="{AF12D9FE-CA25-4EFA-8012-AEC982ABD64C}">
      <dsp:nvSpPr>
        <dsp:cNvPr id="0" name=""/>
        <dsp:cNvSpPr/>
      </dsp:nvSpPr>
      <dsp:spPr>
        <a:xfrm>
          <a:off x="5507207" y="581115"/>
          <a:ext cx="2873146" cy="3189106"/>
        </a:xfrm>
        <a:prstGeom prst="roundRect">
          <a:avLst>
            <a:gd name="adj" fmla="val 5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300" kern="1200" dirty="0"/>
        </a:p>
      </dsp:txBody>
      <dsp:txXfrm rot="16200000">
        <a:off x="4486988" y="1601334"/>
        <a:ext cx="2615067" cy="574629"/>
      </dsp:txXfrm>
    </dsp:sp>
    <dsp:sp modelId="{8090870C-613A-4BAD-8931-BAC63EE24655}">
      <dsp:nvSpPr>
        <dsp:cNvPr id="0" name=""/>
        <dsp:cNvSpPr/>
      </dsp:nvSpPr>
      <dsp:spPr>
        <a:xfrm rot="5400000">
          <a:off x="5286246" y="3114701"/>
          <a:ext cx="468497" cy="39863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334D4-0134-49AB-AAA4-D274B0C935E8}">
      <dsp:nvSpPr>
        <dsp:cNvPr id="0" name=""/>
        <dsp:cNvSpPr/>
      </dsp:nvSpPr>
      <dsp:spPr>
        <a:xfrm>
          <a:off x="6066208" y="581115"/>
          <a:ext cx="2140493" cy="318910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Distinction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solidFill>
                <a:srgbClr val="FF0000"/>
              </a:solidFill>
            </a:rPr>
            <a:t>Great work</a:t>
          </a:r>
        </a:p>
      </dsp:txBody>
      <dsp:txXfrm>
        <a:off x="6066208" y="581115"/>
        <a:ext cx="2140493" cy="3189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851DB-3926-47A2-85AF-44ABFAFB6E3B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6F72C-FEB6-43E1-BCEE-B3C2A3A418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52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8525B-A411-4EB9-AB2C-1D2C6E84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DF7AC2-DCB8-469F-B0BA-ED6E8AF581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9CF52-8B3A-4CDB-A821-F0CC694C2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7CB7-B07E-4B80-B863-03C0695411BE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2CD54-C8C0-4F90-92E3-1B9CC897C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547B4-AD25-40B4-8060-CC3CF169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8267-37C0-443C-82AC-B776485E5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4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E19B3-4084-4B14-9A20-3D52561AC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C2AD2C-3040-48EB-868B-70C1487973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EAED1-B147-4E83-98F0-BC234EE80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7CB7-B07E-4B80-B863-03C0695411BE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E5863-C28F-4FB9-B6A6-C949302F0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CA2FD-B9A0-4B44-8553-E3A4F7ECC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8267-37C0-443C-82AC-B776485E5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88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2B03A7-794C-41DE-BED5-9AF9DA7994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863B0E-766F-472A-8B7D-8C2E2BEA6A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37737-CB20-4C48-AC24-12E442CA7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7CB7-B07E-4B80-B863-03C0695411BE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2E6D6-CBEF-415C-8926-A078D0BB5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F2FF7-FE89-48A0-86A9-D3B5821C9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8267-37C0-443C-82AC-B776485E5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66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D682F-F575-464A-BDD4-EB6A27235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A7E35-B2E2-4A95-BDA4-020A4A6B1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A5939-0D59-44A7-BC7D-D93CEEDB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7CB7-B07E-4B80-B863-03C0695411BE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FF7A1-8546-40AC-B0FB-9FBEF197E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51CA9-AB49-4FCC-9FF0-B2B7A69F4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8267-37C0-443C-82AC-B776485E5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92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884F6-6597-4E5C-8F99-1C35B01C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D050-AF99-49AE-B025-2AD90227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A2B66-F56C-4182-B0B3-727DB83A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7CB7-B07E-4B80-B863-03C0695411BE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4B469-AABD-4D77-BFBB-DF941703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79A99-0461-4DA3-BCC5-A7D73BCE0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8267-37C0-443C-82AC-B776485E5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81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DE183-B108-4411-A626-09DF90E4E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7BEAE-D3B4-451C-A3B8-1ECA5A8F6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42A643-C837-408C-A22E-501EC30C7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FFD50-EFF3-46D4-9433-D7D028F99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7CB7-B07E-4B80-B863-03C0695411BE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8E9CC0-B72D-491C-A7A4-1F703FFDC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DB0C9-CE65-460A-99C8-82BD4C8A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8267-37C0-443C-82AC-B776485E5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894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3CE26-DD53-4881-9726-BBC986B17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BDCE8-33E1-42D8-90A2-89914CF6C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923216-EFF6-4022-AB46-42D9267ED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826B31-37D9-4250-8847-5FF90BEF8A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6A8396-5702-4DD5-9A6E-7AFD4DB4CF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BAE1C5-4C68-459E-ADAF-027937421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7CB7-B07E-4B80-B863-03C0695411BE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635C38-576C-47C6-A40A-F0C53FE62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6B3FEA-C4DF-4172-B3AA-B0F49C5DC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8267-37C0-443C-82AC-B776485E5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801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98B4F-D350-4E77-8F93-2CF33B16A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DC2939-1DD9-4EE6-AD70-8777B9BD5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7CB7-B07E-4B80-B863-03C0695411BE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64130-1EF3-49B0-97B8-4F36FB545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96A5A-0D90-4188-8F4F-781A0A6D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8267-37C0-443C-82AC-B776485E5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333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72AF70-1A9B-42ED-8638-CE283EBE2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7CB7-B07E-4B80-B863-03C0695411BE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5752A-688B-4FA4-8CCC-0B919245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A4F54-45C4-4088-88B6-28F6C1B4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8267-37C0-443C-82AC-B776485E5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32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2B4D2-E39A-4A31-B0BC-99A1D6E1A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8B1C0-F5E7-49BC-9ECB-9376660D9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C061C-9C78-4DAC-AA66-E5CB1C50D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8C7DA0-967F-471B-AE38-71C946DC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7CB7-B07E-4B80-B863-03C0695411BE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564C6-2C0F-494A-86A3-E7D2518DF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4A9BED-16C2-44A7-90E8-15BD14EC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8267-37C0-443C-82AC-B776485E5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799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DF88B-96A1-44C2-8987-C255A967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027BD6-7E2E-4C13-A7FA-C20391011E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2C32F-8595-415E-AF44-FCBBEA0CD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10EC1-6BE0-4810-ABD8-E8A345842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7CB7-B07E-4B80-B863-03C0695411BE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F6649-BD5B-49A9-B2A5-28394184A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01E82-EDD7-4BFD-AFD8-358DB9010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8267-37C0-443C-82AC-B776485E5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42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B3220F-BEAF-4AB6-A617-876B019D7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CCCC4-4100-49A9-B452-7122FF890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B6F02-BBA7-4BAF-A024-DAED50AA5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47CB7-B07E-4B80-B863-03C0695411BE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A6AC5-55CB-4AA3-A0A1-77830F378D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C826B-949D-45BD-93DB-479773E9A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58267-37C0-443C-82AC-B776485E5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55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opedia.com/terms/b/business.asp" TargetMode="External"/><Relationship Id="rId2" Type="http://schemas.openxmlformats.org/officeDocument/2006/relationships/hyperlink" Target="https://www.investopedia.com/terms/n/not-for-profit.asp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news/business-45482460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news/business-4548246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A91F1C-25A0-4488-B605-6988A87F2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Welcome to </a:t>
            </a:r>
            <a:br>
              <a:rPr lang="en-GB" sz="6000" b="1" dirty="0">
                <a:solidFill>
                  <a:srgbClr val="FF0000"/>
                </a:solidFill>
              </a:rPr>
            </a:br>
            <a:r>
              <a:rPr lang="en-GB" sz="6000" b="1" dirty="0">
                <a:solidFill>
                  <a:srgbClr val="FF0000"/>
                </a:solidFill>
              </a:rPr>
              <a:t>First Award in Business</a:t>
            </a:r>
            <a:br>
              <a:rPr lang="en-GB" sz="4400" dirty="0">
                <a:solidFill>
                  <a:srgbClr val="FF0000"/>
                </a:solidFill>
              </a:rPr>
            </a:br>
            <a:br>
              <a:rPr lang="en-GB" sz="4400" dirty="0">
                <a:solidFill>
                  <a:srgbClr val="FF0000"/>
                </a:solidFill>
              </a:rPr>
            </a:br>
            <a:r>
              <a:rPr lang="en-GB" sz="4400" dirty="0">
                <a:solidFill>
                  <a:schemeClr val="tx1"/>
                </a:solidFill>
              </a:rPr>
              <a:t>My name is Ilse Howling</a:t>
            </a:r>
            <a:br>
              <a:rPr lang="en-GB" sz="4400" dirty="0">
                <a:solidFill>
                  <a:schemeClr val="tx1"/>
                </a:solidFill>
              </a:rPr>
            </a:br>
            <a:br>
              <a:rPr lang="en-GB" sz="4400" dirty="0">
                <a:solidFill>
                  <a:schemeClr val="tx1"/>
                </a:solidFill>
              </a:rPr>
            </a:br>
            <a:r>
              <a:rPr lang="en-GB" sz="4400" dirty="0">
                <a:solidFill>
                  <a:schemeClr val="tx1"/>
                </a:solidFill>
              </a:rPr>
              <a:t>You’ll also be taught by </a:t>
            </a:r>
            <a:br>
              <a:rPr lang="en-GB" sz="4400" dirty="0">
                <a:solidFill>
                  <a:schemeClr val="tx1"/>
                </a:solidFill>
              </a:rPr>
            </a:br>
            <a:r>
              <a:rPr lang="en-GB" sz="4400" dirty="0">
                <a:solidFill>
                  <a:schemeClr val="tx1"/>
                </a:solidFill>
              </a:rPr>
              <a:t>Sofia Neves De Abreu or Ellen Bateman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929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81D13-04FC-4A3C-BC86-ACEC6ED77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35838" cy="131005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What is business?</a:t>
            </a:r>
            <a:endParaRPr lang="en-GB" sz="4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6C5339-D8EB-4988-B0AC-6DB9C4E3E464}"/>
              </a:ext>
            </a:extLst>
          </p:cNvPr>
          <p:cNvSpPr txBox="1"/>
          <p:nvPr/>
        </p:nvSpPr>
        <p:spPr>
          <a:xfrm>
            <a:off x="353779" y="4725144"/>
            <a:ext cx="843644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11111"/>
                </a:solidFill>
                <a:effectLst/>
                <a:latin typeface="SourceSansPro"/>
              </a:rPr>
              <a:t>A business is defined as an organization or enterprising entity engaged in commercial, industrial, or professional activities. Businesses can be for-profit entities or they can be </a:t>
            </a:r>
            <a:r>
              <a:rPr lang="en-US" b="0" i="0" u="sng" dirty="0">
                <a:solidFill>
                  <a:srgbClr val="2C40D0"/>
                </a:solidFill>
                <a:effectLst/>
                <a:latin typeface="SourceSansPro"/>
                <a:hlinkClick r:id="rId2"/>
              </a:rPr>
              <a:t>non-profit</a:t>
            </a:r>
            <a:r>
              <a:rPr lang="en-US" b="0" i="0" dirty="0">
                <a:solidFill>
                  <a:srgbClr val="111111"/>
                </a:solidFill>
                <a:effectLst/>
                <a:latin typeface="SourceSansPro"/>
              </a:rPr>
              <a:t> organizations that operate to fulfill a charitable mission or further a social cause. </a:t>
            </a:r>
          </a:p>
          <a:p>
            <a:r>
              <a:rPr lang="en-US" dirty="0">
                <a:solidFill>
                  <a:srgbClr val="111111"/>
                </a:solidFill>
                <a:latin typeface="SourceSansPro"/>
              </a:rPr>
              <a:t>Source: Investopedia </a:t>
            </a:r>
            <a:r>
              <a:rPr lang="en-US" dirty="0">
                <a:solidFill>
                  <a:srgbClr val="111111"/>
                </a:solidFill>
                <a:latin typeface="SourceSansPro"/>
                <a:hlinkClick r:id="rId3"/>
              </a:rPr>
              <a:t>https://www.investopedia.com/terms/b/business.asp</a:t>
            </a:r>
            <a:endParaRPr lang="en-US" dirty="0">
              <a:solidFill>
                <a:srgbClr val="111111"/>
              </a:solidFill>
              <a:latin typeface="SourceSansPro"/>
            </a:endParaRPr>
          </a:p>
          <a:p>
            <a:r>
              <a:rPr lang="en-US" dirty="0">
                <a:solidFill>
                  <a:srgbClr val="111111"/>
                </a:solidFill>
                <a:latin typeface="SourceSansPro"/>
              </a:rPr>
              <a:t>Anyone run a business? (you, family, friends?)  Large, small, new, old, p/</a:t>
            </a:r>
            <a:r>
              <a:rPr lang="en-US" dirty="0" err="1">
                <a:solidFill>
                  <a:srgbClr val="111111"/>
                </a:solidFill>
                <a:latin typeface="SourceSansPro"/>
              </a:rPr>
              <a:t>nfp</a:t>
            </a:r>
            <a:r>
              <a:rPr lang="en-US" dirty="0">
                <a:solidFill>
                  <a:srgbClr val="111111"/>
                </a:solidFill>
                <a:latin typeface="SourceSansPro"/>
              </a:rPr>
              <a:t>, UK?, sector?</a:t>
            </a:r>
          </a:p>
          <a:p>
            <a:r>
              <a:rPr lang="en-US" dirty="0">
                <a:solidFill>
                  <a:srgbClr val="111111"/>
                </a:solidFill>
                <a:latin typeface="SourceSansPro"/>
              </a:rPr>
              <a:t>What do all have in common? (customers, goals, measure success)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623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E1F628-2B81-473F-93DB-6B03611C8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5810"/>
            <a:ext cx="3840421" cy="1325563"/>
          </a:xfrm>
        </p:spPr>
        <p:txBody>
          <a:bodyPr>
            <a:normAutofit fontScale="90000"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Unit 1 Introducing Business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9FE4BC-08D9-4B9A-A8CC-F554FB3D5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819146" cy="435133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/>
              <a:t>You will:</a:t>
            </a:r>
          </a:p>
          <a:p>
            <a:r>
              <a:rPr lang="en-GB"/>
              <a:t>Explore different types of business – for-profit and not-for-profit</a:t>
            </a:r>
            <a:br>
              <a:rPr lang="en-GB"/>
            </a:br>
            <a:r>
              <a:rPr lang="en-GB"/>
              <a:t>See what businesses are trying to achieve</a:t>
            </a:r>
          </a:p>
          <a:p>
            <a:r>
              <a:rPr lang="en-GB"/>
              <a:t>Discover how important it is for a business to know their customers – and how they do market research</a:t>
            </a:r>
          </a:p>
          <a:p>
            <a:r>
              <a:rPr lang="en-GB"/>
              <a:t>Know how to create a marketing mix</a:t>
            </a:r>
          </a:p>
          <a:p>
            <a:pPr marL="109728" indent="0">
              <a:buNone/>
            </a:pPr>
            <a:r>
              <a:rPr lang="en-GB"/>
              <a:t>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5426" y="1364732"/>
            <a:ext cx="710616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F3E110-803F-4CF8-A120-3474B94B76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31" r="1649"/>
          <a:stretch/>
        </p:blipFill>
        <p:spPr>
          <a:xfrm>
            <a:off x="5925944" y="2727729"/>
            <a:ext cx="3218056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8" name="Arc 27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4022954" y="-170491"/>
            <a:ext cx="4021193" cy="3015895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AA7B2C-8E66-4A88-AF65-58C6956AA0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70" r="2483" b="2"/>
          <a:stretch/>
        </p:blipFill>
        <p:spPr>
          <a:xfrm>
            <a:off x="4696205" y="1"/>
            <a:ext cx="2639484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82715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345810"/>
            <a:ext cx="4289559" cy="1325563"/>
          </a:xfrm>
        </p:spPr>
        <p:txBody>
          <a:bodyPr>
            <a:normAutofit fontScale="90000"/>
          </a:bodyPr>
          <a:lstStyle/>
          <a:p>
            <a:r>
              <a:rPr lang="en-GB" sz="4800" b="1" dirty="0">
                <a:solidFill>
                  <a:srgbClr val="FF0000"/>
                </a:solidFill>
              </a:rPr>
              <a:t>How your work’s assessed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25625"/>
            <a:ext cx="3819146" cy="435133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/>
              <a:t>Units 1, 3 and 4 </a:t>
            </a:r>
            <a:r>
              <a:rPr lang="en-US"/>
              <a:t>are </a:t>
            </a:r>
            <a:r>
              <a:rPr lang="en-US" u="sng"/>
              <a:t>internally assessed on the basis of COURSEWORK</a:t>
            </a:r>
          </a:p>
          <a:p>
            <a:pPr marL="109728" indent="0">
              <a:buNone/>
            </a:pPr>
            <a:endParaRPr lang="en-US" u="sng"/>
          </a:p>
          <a:p>
            <a:pPr marL="109728" indent="0">
              <a:buNone/>
            </a:pPr>
            <a:r>
              <a:rPr lang="en-GB" b="1"/>
              <a:t>Unit 2 – Finance for Business </a:t>
            </a:r>
            <a:r>
              <a:rPr lang="en-GB"/>
              <a:t>– is externally assessed using an onscreen test. The Examination Board – Edexcel – sets and marks the test.  Most likely the exam will be in December 2020.  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5426" y="1364732"/>
            <a:ext cx="710616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F88171-1A0C-4E3D-ACAA-03FD7038E8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62" r="4589" b="-3"/>
          <a:stretch/>
        </p:blipFill>
        <p:spPr>
          <a:xfrm>
            <a:off x="5925944" y="2727729"/>
            <a:ext cx="3218056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5" name="Arc 2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4022954" y="-170491"/>
            <a:ext cx="4021193" cy="3015895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970E71-071C-45A6-BA09-A91CE48CAA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90" r="9299" b="4"/>
          <a:stretch/>
        </p:blipFill>
        <p:spPr>
          <a:xfrm>
            <a:off x="4696205" y="1"/>
            <a:ext cx="2639484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19306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rgbClr val="0070C0"/>
                </a:solidFill>
              </a:rPr>
              <a:t>What is Coursework?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What coursework means is that all the work you do is examined – but you do it as you go along – in class and as homework - not under pressure of a timed exam at the end. </a:t>
            </a:r>
          </a:p>
          <a:p>
            <a:r>
              <a:rPr lang="en-GB" dirty="0"/>
              <a:t>For business, your work divides into three assignments and each one has a </a:t>
            </a:r>
            <a:r>
              <a:rPr lang="en-GB" dirty="0">
                <a:solidFill>
                  <a:srgbClr val="FF0000"/>
                </a:solidFill>
              </a:rPr>
              <a:t>deadline which you must meet (missing a deadline is like missing an exam – </a:t>
            </a:r>
            <a:r>
              <a:rPr lang="en-GB" dirty="0"/>
              <a:t>and you’d have to leave the course) </a:t>
            </a:r>
          </a:p>
          <a:p>
            <a:r>
              <a:rPr lang="en-GB" dirty="0"/>
              <a:t>You’ll get your marked assignment back 10 days after the deadline.  I’ll give you feedback on the work and, if it’s good enough, you’ll have a chance to make improvements for a </a:t>
            </a:r>
            <a:r>
              <a:rPr lang="en-GB" dirty="0">
                <a:solidFill>
                  <a:srgbClr val="FF0000"/>
                </a:solidFill>
              </a:rPr>
              <a:t>final submission</a:t>
            </a:r>
          </a:p>
          <a:p>
            <a:r>
              <a:rPr lang="en-GB" dirty="0"/>
              <a:t>If you are going to be absent on the hand in date you must negotiate the hand in with your teacher in advance. </a:t>
            </a:r>
          </a:p>
          <a:p>
            <a:r>
              <a:rPr lang="en-GB" dirty="0"/>
              <a:t>If you are absent for a valid reason on the day you will need to negotiate handing in with your teacher (usually on the first day back)</a:t>
            </a:r>
          </a:p>
          <a:p>
            <a:r>
              <a:rPr lang="en-GB" b="1" dirty="0">
                <a:solidFill>
                  <a:srgbClr val="FF0000"/>
                </a:solidFill>
              </a:rPr>
              <a:t>Handing your work in on time matters.  </a:t>
            </a:r>
            <a:r>
              <a:rPr lang="en-GB" dirty="0"/>
              <a:t>Refer to your Student Handbook on Godalming Online for the full departmental hand-in policy.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05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3478-8A74-48D9-9AB1-035D025E6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40768"/>
            <a:ext cx="7886700" cy="349921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FF0000"/>
                </a:solidFill>
              </a:rPr>
              <a:t>How the marking works</a:t>
            </a:r>
            <a:br>
              <a:rPr lang="en-US" b="1" dirty="0">
                <a:solidFill>
                  <a:srgbClr val="FF0000"/>
                </a:solidFill>
              </a:rPr>
            </a:br>
            <a:br>
              <a:rPr lang="en-US" dirty="0"/>
            </a:br>
            <a:r>
              <a:rPr lang="en-US" dirty="0"/>
              <a:t>- All assignments start off with Pass (P) questions, then Merit (M) questions and Distinction(D) questions.  To achieve each level, you must also have achieved the previous level</a:t>
            </a:r>
            <a:br>
              <a:rPr lang="en-US" dirty="0"/>
            </a:b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9870F3A-57F5-4DB1-B861-8D17801C6D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564034"/>
              </p:ext>
            </p:extLst>
          </p:nvPr>
        </p:nvGraphicFramePr>
        <p:xfrm>
          <a:off x="628649" y="3068960"/>
          <a:ext cx="838635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E41D269-8DDD-49A1-8592-CE1B102C344A}"/>
              </a:ext>
            </a:extLst>
          </p:cNvPr>
          <p:cNvSpPr/>
          <p:nvPr/>
        </p:nvSpPr>
        <p:spPr>
          <a:xfrm>
            <a:off x="3275855" y="2780928"/>
            <a:ext cx="5739145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</a:rPr>
              <a:t>To come back here next year… </a:t>
            </a:r>
            <a:r>
              <a:rPr 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GB" sz="2400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FEF566-6D43-4A60-B93F-027B13AC9C40}"/>
              </a:ext>
            </a:extLst>
          </p:cNvPr>
          <p:cNvCxnSpPr>
            <a:cxnSpLocks/>
          </p:cNvCxnSpPr>
          <p:nvPr/>
        </p:nvCxnSpPr>
        <p:spPr>
          <a:xfrm>
            <a:off x="3275856" y="2492896"/>
            <a:ext cx="21495" cy="4365104"/>
          </a:xfrm>
          <a:prstGeom prst="line">
            <a:avLst/>
          </a:prstGeom>
          <a:ln w="698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038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A91F1C-25A0-4488-B605-6988A87F2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94010"/>
            <a:ext cx="7886700" cy="1325563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rgbClr val="0070C0"/>
                </a:solidFill>
              </a:rPr>
              <a:t>Now for something practical</a:t>
            </a:r>
            <a:br>
              <a:rPr lang="en-GB" sz="4400" dirty="0">
                <a:solidFill>
                  <a:srgbClr val="0070C0"/>
                </a:solidFill>
              </a:rPr>
            </a:b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B7E69-5AA5-4AFD-9E1F-08871CD24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4525963"/>
          </a:xfrm>
        </p:spPr>
        <p:txBody>
          <a:bodyPr/>
          <a:lstStyle/>
          <a:p>
            <a:r>
              <a:rPr lang="en-US" sz="2400" dirty="0"/>
              <a:t>Know how to save your work – then you’ll </a:t>
            </a:r>
            <a:r>
              <a:rPr lang="en-US" sz="2400" dirty="0">
                <a:solidFill>
                  <a:srgbClr val="FF0000"/>
                </a:solidFill>
              </a:rPr>
              <a:t>never lose it</a:t>
            </a:r>
          </a:p>
          <a:p>
            <a:r>
              <a:rPr lang="en-US" sz="2400" dirty="0"/>
              <a:t>Access it anytime – in college or at home</a:t>
            </a:r>
          </a:p>
          <a:p>
            <a:r>
              <a:rPr lang="en-US" sz="2400" dirty="0"/>
              <a:t>Sit at a computer, log-on and in your own work area </a:t>
            </a:r>
            <a:r>
              <a:rPr lang="en-US" sz="2400" dirty="0">
                <a:solidFill>
                  <a:srgbClr val="FF0000"/>
                </a:solidFill>
              </a:rPr>
              <a:t>create a folder called </a:t>
            </a:r>
            <a:r>
              <a:rPr lang="en-US" sz="2400" b="1" dirty="0">
                <a:solidFill>
                  <a:srgbClr val="FF0000"/>
                </a:solidFill>
              </a:rPr>
              <a:t>Business</a:t>
            </a:r>
            <a:r>
              <a:rPr lang="en-US" sz="2400" b="1" dirty="0"/>
              <a:t>,</a:t>
            </a:r>
            <a:r>
              <a:rPr lang="en-US" sz="2400" dirty="0"/>
              <a:t> inside it, create four sub folders like this:</a:t>
            </a:r>
            <a:endParaRPr lang="en-GB" sz="2400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828A05-D426-4E9F-ADDB-50FFAF2D1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946" y="2996952"/>
            <a:ext cx="61341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28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1A9A07-0D23-4271-AE63-5A345A446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571" y="851517"/>
            <a:ext cx="3928849" cy="2991416"/>
          </a:xfrm>
        </p:spPr>
        <p:txBody>
          <a:bodyPr anchor="b">
            <a:normAutofit/>
          </a:bodyPr>
          <a:lstStyle/>
          <a:p>
            <a:pPr algn="l"/>
            <a:r>
              <a:rPr lang="en-US" dirty="0"/>
              <a:t>Business Quiz and Upload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69C44-B3BF-4F00-8499-41230CCA8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572" y="3842932"/>
            <a:ext cx="3125336" cy="2163551"/>
          </a:xfrm>
        </p:spPr>
        <p:txBody>
          <a:bodyPr anchor="t">
            <a:normAutofit/>
          </a:bodyPr>
          <a:lstStyle/>
          <a:p>
            <a:pPr algn="l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32777" y="851518"/>
            <a:ext cx="4638605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B46815-C5C5-4DCB-8076-90CA27C3E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627" y="2491479"/>
            <a:ext cx="2413000" cy="249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2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79155E-92AD-46D4-A687-E29DB314F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12706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Today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Tips to help your work be brilliant:</a:t>
            </a:r>
            <a:br>
              <a:rPr lang="en-US" b="1" dirty="0"/>
            </a:br>
            <a:r>
              <a:rPr lang="en-US" dirty="0"/>
              <a:t>- Save your work: find your business folder</a:t>
            </a:r>
            <a:br>
              <a:rPr lang="en-US" dirty="0"/>
            </a:br>
            <a:r>
              <a:rPr lang="en-US" dirty="0"/>
              <a:t>- Research</a:t>
            </a:r>
            <a:br>
              <a:rPr lang="en-US" dirty="0"/>
            </a:br>
            <a:r>
              <a:rPr lang="en-US" dirty="0"/>
              <a:t>- Working with side by side screens</a:t>
            </a:r>
            <a:br>
              <a:rPr lang="en-US" dirty="0"/>
            </a:br>
            <a:r>
              <a:rPr lang="en-US" dirty="0"/>
              <a:t>- Quoting sources</a:t>
            </a:r>
            <a:br>
              <a:rPr lang="en-US" dirty="0"/>
            </a:br>
            <a:r>
              <a:rPr lang="en-US" dirty="0"/>
              <a:t>- Using snip to drop in pictures (I love pictures </a:t>
            </a:r>
            <a:r>
              <a:rPr lang="en-US" dirty="0">
                <a:sym typeface="Wingdings" panose="05000000000000000000" pitchFamily="2" charset="2"/>
              </a:rPr>
              <a:t>)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Beginning Unit 1 Introducing a Business</a:t>
            </a:r>
            <a:br>
              <a:rPr lang="en-US" dirty="0"/>
            </a:br>
            <a:r>
              <a:rPr lang="en-US" dirty="0"/>
              <a:t>Complete P1/M1 and upload by end of class on Weds 23 September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3245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solidFill>
                  <a:srgbClr val="0070C0"/>
                </a:solidFill>
              </a:rPr>
              <a:t>Top Tips for Doing Well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Use the files on Godalming Online and add to it with your own internet research using reliable sources</a:t>
            </a:r>
          </a:p>
          <a:p>
            <a:r>
              <a:rPr lang="en-GB" dirty="0"/>
              <a:t>Write about brands and companies you’re interested in (from the recommended choice)</a:t>
            </a:r>
          </a:p>
          <a:p>
            <a:r>
              <a:rPr lang="en-GB" dirty="0"/>
              <a:t>Upload your work on GOL at the end of every lesson 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b="1" dirty="0">
                <a:solidFill>
                  <a:srgbClr val="FF0000"/>
                </a:solidFill>
              </a:rPr>
              <a:t>Now answer the Course quiz – download from GOL </a:t>
            </a:r>
          </a:p>
          <a:p>
            <a:pPr marL="109728" indent="0">
              <a:buNone/>
            </a:pPr>
            <a:r>
              <a:rPr lang="en-GB" dirty="0"/>
              <a:t>Fill in the answers, save your work in a file called </a:t>
            </a:r>
          </a:p>
          <a:p>
            <a:pPr marL="109728" indent="0">
              <a:buNone/>
            </a:pPr>
            <a:r>
              <a:rPr lang="en-GB" dirty="0"/>
              <a:t>“Business Course Quiz” and upload your answers in the </a:t>
            </a:r>
          </a:p>
          <a:p>
            <a:pPr marL="109728" indent="0">
              <a:buNone/>
            </a:pPr>
            <a:r>
              <a:rPr lang="en-GB" dirty="0"/>
              <a:t>upload area called </a:t>
            </a:r>
            <a:r>
              <a:rPr lang="en-GB" dirty="0">
                <a:solidFill>
                  <a:srgbClr val="FF0000"/>
                </a:solidFill>
              </a:rPr>
              <a:t>Course Quiz Upload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EA5C45-0971-460A-A195-C03B8F0B3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4520998"/>
            <a:ext cx="17240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73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80AA4C-029D-4291-9DC0-9A7779F2FC80}"/>
              </a:ext>
            </a:extLst>
          </p:cNvPr>
          <p:cNvSpPr txBox="1"/>
          <p:nvPr/>
        </p:nvSpPr>
        <p:spPr>
          <a:xfrm>
            <a:off x="899592" y="116632"/>
            <a:ext cx="73448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How do you do research?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5F6700-11E8-4D88-A90F-88E576E37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872" y="6021288"/>
            <a:ext cx="5338936" cy="490059"/>
          </a:xfrm>
        </p:spPr>
        <p:txBody>
          <a:bodyPr>
            <a:noAutofit/>
          </a:bodyPr>
          <a:lstStyle/>
          <a:p>
            <a:r>
              <a:rPr lang="en-US" sz="1400" dirty="0"/>
              <a:t>Google, not Bing; annual reports, newspapers, Wikipedia, </a:t>
            </a:r>
            <a:r>
              <a:rPr lang="en-US" sz="1400" dirty="0" err="1"/>
              <a:t>youtube</a:t>
            </a:r>
            <a:r>
              <a:rPr lang="en-US" sz="1400" dirty="0"/>
              <a:t>, analysts, BBC bitesize, Snap, Insta, Twitter, Glassdoor, LinkedIn</a:t>
            </a:r>
            <a:endParaRPr lang="en-GB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A576E2-DA5A-4CB5-9F53-4719C644A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688" y="2240290"/>
            <a:ext cx="3600624" cy="296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96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A6752D2E-4060-4E8D-989B-827AD2B37275}"/>
              </a:ext>
            </a:extLst>
          </p:cNvPr>
          <p:cNvSpPr txBox="1">
            <a:spLocks/>
          </p:cNvSpPr>
          <p:nvPr/>
        </p:nvSpPr>
        <p:spPr>
          <a:xfrm>
            <a:off x="457200" y="404664"/>
            <a:ext cx="8579296" cy="460851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sz="6000" dirty="0">
                <a:solidFill>
                  <a:srgbClr val="FF0000"/>
                </a:solidFill>
              </a:rPr>
              <a:t>What we’ll do today</a:t>
            </a:r>
            <a:br>
              <a:rPr lang="en-GB" sz="6000" dirty="0">
                <a:solidFill>
                  <a:srgbClr val="FF0000"/>
                </a:solidFill>
              </a:rPr>
            </a:br>
            <a:endParaRPr lang="en-GB" sz="6000" dirty="0">
              <a:solidFill>
                <a:srgbClr val="FF0000"/>
              </a:solidFill>
            </a:endParaRPr>
          </a:p>
          <a:p>
            <a:r>
              <a:rPr lang="en-GB" sz="6000" dirty="0">
                <a:solidFill>
                  <a:srgbClr val="FF0000"/>
                </a:solidFill>
              </a:rPr>
              <a:t>1. Welcome and hello</a:t>
            </a:r>
            <a:br>
              <a:rPr lang="en-GB" sz="6000" dirty="0">
                <a:solidFill>
                  <a:srgbClr val="FF0000"/>
                </a:solidFill>
              </a:rPr>
            </a:br>
            <a:endParaRPr lang="en-GB" sz="6000" dirty="0">
              <a:solidFill>
                <a:srgbClr val="FF0000"/>
              </a:solidFill>
            </a:endParaRPr>
          </a:p>
          <a:p>
            <a:r>
              <a:rPr lang="en-GB" sz="6000" dirty="0">
                <a:solidFill>
                  <a:srgbClr val="FF0000"/>
                </a:solidFill>
              </a:rPr>
              <a:t>2. About the course</a:t>
            </a:r>
            <a:br>
              <a:rPr lang="en-GB" sz="6000" dirty="0">
                <a:solidFill>
                  <a:srgbClr val="FF0000"/>
                </a:solidFill>
              </a:rPr>
            </a:br>
            <a:endParaRPr lang="en-GB" sz="6000" dirty="0">
              <a:solidFill>
                <a:srgbClr val="FF0000"/>
              </a:solidFill>
            </a:endParaRPr>
          </a:p>
          <a:p>
            <a:r>
              <a:rPr lang="en-GB" sz="6000" dirty="0">
                <a:solidFill>
                  <a:srgbClr val="FF0000"/>
                </a:solidFill>
              </a:rPr>
              <a:t>3. 1</a:t>
            </a:r>
            <a:r>
              <a:rPr lang="en-GB" sz="6000" baseline="30000" dirty="0">
                <a:solidFill>
                  <a:srgbClr val="FF0000"/>
                </a:solidFill>
              </a:rPr>
              <a:t>st</a:t>
            </a:r>
            <a:r>
              <a:rPr lang="en-GB" sz="6000" dirty="0">
                <a:solidFill>
                  <a:srgbClr val="FF0000"/>
                </a:solidFill>
              </a:rPr>
              <a:t> practical skills – uploading onto Godalming Online</a:t>
            </a:r>
          </a:p>
          <a:p>
            <a:endParaRPr lang="en-GB" sz="6000" dirty="0">
              <a:solidFill>
                <a:srgbClr val="FF0000"/>
              </a:solidFill>
            </a:endParaRPr>
          </a:p>
          <a:p>
            <a:r>
              <a:rPr lang="en-GB" sz="6000" dirty="0">
                <a:solidFill>
                  <a:srgbClr val="FF0000"/>
                </a:solidFill>
              </a:rPr>
              <a:t>4. Quiz</a:t>
            </a:r>
          </a:p>
          <a:p>
            <a:endParaRPr lang="en-GB" sz="6000" dirty="0">
              <a:solidFill>
                <a:srgbClr val="FF0000"/>
              </a:solidFill>
            </a:endParaRPr>
          </a:p>
          <a:p>
            <a:endParaRPr lang="en-GB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37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54A604-382A-470A-810B-7482493A8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2" y="56024"/>
            <a:ext cx="8501948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Work with your screens side-by-side</a:t>
            </a:r>
            <a:br>
              <a:rPr lang="en-US" dirty="0"/>
            </a:br>
            <a:r>
              <a:rPr lang="en-US" dirty="0"/>
              <a:t>Here, I’m working on the left screen, using facts from JD Sports’ Annual Report on the right screen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B4D25-3ACC-4911-936E-F42C74EE5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802" y="1714351"/>
            <a:ext cx="4572396" cy="34292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14C97F-E832-4976-90FB-BA1CB28F5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2" y="1690689"/>
            <a:ext cx="9144000" cy="511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A91F1C-25A0-4488-B605-6988A87F2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5251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4400" dirty="0">
                <a:solidFill>
                  <a:srgbClr val="0070C0"/>
                </a:solidFill>
              </a:rPr>
              <a:t>What is plagiarism?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3C4EA4-0188-4A57-8A22-F8956D442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237" y="3462487"/>
            <a:ext cx="22955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10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A91F1C-25A0-4488-B605-6988A87F2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64" y="125143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5300" b="1" dirty="0">
                <a:solidFill>
                  <a:srgbClr val="FF0000"/>
                </a:solidFill>
              </a:rPr>
              <a:t>How not to plagiarise </a:t>
            </a:r>
            <a:r>
              <a:rPr lang="en-GB" sz="5300" b="1" dirty="0">
                <a:solidFill>
                  <a:srgbClr val="0070C0"/>
                </a:solidFill>
              </a:rPr>
              <a:t>– </a:t>
            </a:r>
            <a:r>
              <a:rPr lang="en-GB" sz="4400" dirty="0">
                <a:solidFill>
                  <a:srgbClr val="0070C0"/>
                </a:solidFill>
              </a:rPr>
              <a:t>give the source for where your ideas came from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69E06601-E993-4CD8-B915-75FD6496546D}"/>
              </a:ext>
            </a:extLst>
          </p:cNvPr>
          <p:cNvSpPr txBox="1">
            <a:spLocks/>
          </p:cNvSpPr>
          <p:nvPr/>
        </p:nvSpPr>
        <p:spPr>
          <a:xfrm>
            <a:off x="107504" y="3140968"/>
            <a:ext cx="8733656" cy="1143000"/>
          </a:xfrm>
          <a:prstGeom prst="rect">
            <a:avLst/>
          </a:prstGeom>
        </p:spPr>
        <p:txBody>
          <a:bodyPr vert="horz" rtlCol="0" anchor="ctr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4400" dirty="0">
                <a:solidFill>
                  <a:srgbClr val="0070C0"/>
                </a:solidFill>
              </a:rPr>
              <a:t>Include sources for every piece of work you submit – for example: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AFE2EA-0A7F-4C62-B474-72E28CC652E9}"/>
              </a:ext>
            </a:extLst>
          </p:cNvPr>
          <p:cNvSpPr txBox="1"/>
          <p:nvPr/>
        </p:nvSpPr>
        <p:spPr>
          <a:xfrm>
            <a:off x="164196" y="4260329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Sources</a:t>
            </a:r>
          </a:p>
          <a:p>
            <a:r>
              <a:rPr lang="en-US" sz="2400" dirty="0"/>
              <a:t>BBC News: How JD Sports became a £5bn company - 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https://www.bbc.co.uk/news/business-45482460</a:t>
            </a:r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01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80AA4C-029D-4291-9DC0-9A7779F2FC80}"/>
              </a:ext>
            </a:extLst>
          </p:cNvPr>
          <p:cNvSpPr txBox="1"/>
          <p:nvPr/>
        </p:nvSpPr>
        <p:spPr>
          <a:xfrm>
            <a:off x="899592" y="980728"/>
            <a:ext cx="73448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What’s this?</a:t>
            </a:r>
            <a:endParaRPr lang="en-GB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C1FE3C-A9CB-4CF0-9F4C-EA2429422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2708920"/>
            <a:ext cx="3408103" cy="275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00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A91F1C-25A0-4488-B605-6988A87F2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64" y="125143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solidFill>
                  <a:srgbClr val="0070C0"/>
                </a:solidFill>
              </a:rPr>
              <a:t>How not to plagiarise – give the source for where your ideas came from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69E06601-E993-4CD8-B915-75FD6496546D}"/>
              </a:ext>
            </a:extLst>
          </p:cNvPr>
          <p:cNvSpPr txBox="1">
            <a:spLocks/>
          </p:cNvSpPr>
          <p:nvPr/>
        </p:nvSpPr>
        <p:spPr>
          <a:xfrm>
            <a:off x="107504" y="3140968"/>
            <a:ext cx="8733656" cy="1143000"/>
          </a:xfrm>
          <a:prstGeom prst="rect">
            <a:avLst/>
          </a:prstGeom>
        </p:spPr>
        <p:txBody>
          <a:bodyPr vert="horz" rtlCol="0" anchor="ctr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4400" dirty="0">
                <a:solidFill>
                  <a:srgbClr val="0070C0"/>
                </a:solidFill>
              </a:rPr>
              <a:t>Include sources for every piece of work you submit – for example: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AFE2EA-0A7F-4C62-B474-72E28CC652E9}"/>
              </a:ext>
            </a:extLst>
          </p:cNvPr>
          <p:cNvSpPr txBox="1"/>
          <p:nvPr/>
        </p:nvSpPr>
        <p:spPr>
          <a:xfrm>
            <a:off x="164196" y="4260329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Sources</a:t>
            </a:r>
          </a:p>
          <a:p>
            <a:r>
              <a:rPr lang="en-US" sz="2400" dirty="0"/>
              <a:t>BBC News: How JD Sports became a £5bn company - 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https://www.bbc.co.uk/news/business-45482460</a:t>
            </a:r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718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9AC804-FC21-4502-AAD7-ED1D3A0FC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" y="404664"/>
            <a:ext cx="9163131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35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39F51F-91A8-4135-A418-B584EFCF2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377"/>
            <a:ext cx="9144000" cy="60412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694918-41CC-4989-A67C-E89014E6B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8377"/>
            <a:ext cx="2053114" cy="8631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7CAD96-1707-47E0-ADC5-EF0122303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387" y="5540157"/>
            <a:ext cx="2540234" cy="9094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072ADC-BF0B-4D88-B995-AC0125214E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8700" y="5419842"/>
            <a:ext cx="3093734" cy="10385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9300B9-3E39-405F-B904-C5B948D608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247" y="417155"/>
            <a:ext cx="2339751" cy="11698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212BF9-C2AA-4748-A09F-D6397C9E11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622" y="399600"/>
            <a:ext cx="2980756" cy="98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A91F1C-25A0-4488-B605-6988A87F2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98"/>
            <a:ext cx="8229600" cy="1143000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In pairs/solo 10 mins…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B7E69-5AA5-4AFD-9E1F-08871CD24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42888"/>
            <a:ext cx="8229600" cy="349499"/>
          </a:xfrm>
        </p:spPr>
        <p:txBody>
          <a:bodyPr>
            <a:noAutofit/>
          </a:bodyPr>
          <a:lstStyle/>
          <a:p>
            <a:r>
              <a:rPr lang="en-US" sz="2400" dirty="0"/>
              <a:t>Say hello to the person next to you.  Find out about them and be ready to introduce them to us</a:t>
            </a:r>
          </a:p>
          <a:p>
            <a:endParaRPr lang="en-US" sz="2400" dirty="0"/>
          </a:p>
          <a:p>
            <a:r>
              <a:rPr lang="en-US" sz="2400" dirty="0"/>
              <a:t>Find out:</a:t>
            </a:r>
          </a:p>
          <a:p>
            <a:endParaRPr lang="en-US" sz="2400" dirty="0"/>
          </a:p>
          <a:p>
            <a:pPr lvl="1"/>
            <a:r>
              <a:rPr lang="en-US" sz="2800" dirty="0"/>
              <a:t>What school they went to</a:t>
            </a:r>
          </a:p>
          <a:p>
            <a:pPr lvl="1"/>
            <a:r>
              <a:rPr lang="en-US" sz="2800" dirty="0"/>
              <a:t>Something they like (</a:t>
            </a:r>
            <a:r>
              <a:rPr lang="en-US" sz="2800" dirty="0" err="1"/>
              <a:t>favourite</a:t>
            </a:r>
            <a:r>
              <a:rPr lang="en-US" sz="2800" dirty="0"/>
              <a:t> artist, a sport they play, a team they support)</a:t>
            </a:r>
          </a:p>
          <a:p>
            <a:pPr lvl="1"/>
            <a:r>
              <a:rPr lang="en-US" sz="2800" dirty="0"/>
              <a:t>Something they don’t like</a:t>
            </a:r>
          </a:p>
          <a:p>
            <a:pPr lvl="1"/>
            <a:r>
              <a:rPr lang="en-US" sz="2800" dirty="0"/>
              <a:t>Their best bit of Summer</a:t>
            </a:r>
          </a:p>
          <a:p>
            <a:pPr lvl="1"/>
            <a:endParaRPr lang="en-US" sz="2400" dirty="0"/>
          </a:p>
          <a:p>
            <a:pPr marL="109728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Keep a note/remember what they said, ready to introduce them to the rest of us in a few minutes time</a:t>
            </a:r>
            <a:endParaRPr lang="en-GB" sz="2400" dirty="0">
              <a:solidFill>
                <a:srgbClr val="FF0000"/>
              </a:solidFill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01957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81D13-04FC-4A3C-BC86-ACEC6ED77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94809"/>
            <a:ext cx="8335838" cy="2559818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How do </a:t>
            </a:r>
            <a:r>
              <a:rPr lang="en-US" sz="4800" b="1" u="sng" dirty="0"/>
              <a:t>you</a:t>
            </a:r>
            <a:r>
              <a:rPr lang="en-US" sz="4800" b="1" dirty="0"/>
              <a:t> do your best work?</a:t>
            </a:r>
            <a:endParaRPr lang="en-GB" sz="4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0F3427-9F41-4FBB-8D52-94636C3462B0}"/>
              </a:ext>
            </a:extLst>
          </p:cNvPr>
          <p:cNvSpPr txBox="1"/>
          <p:nvPr/>
        </p:nvSpPr>
        <p:spPr>
          <a:xfrm>
            <a:off x="314628" y="6093296"/>
            <a:ext cx="8623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Focus? Music? Headphones? Movement? Deadline? Talking/listening? Playful, confident</a:t>
            </a:r>
          </a:p>
          <a:p>
            <a:r>
              <a:rPr lang="en-US" dirty="0"/>
              <a:t>Know it matters/someone gives a damn, fear? Shouting/ (commitment)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883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5300" b="1" dirty="0">
                <a:solidFill>
                  <a:srgbClr val="0070C0"/>
                </a:solidFill>
              </a:rPr>
              <a:t>About the course:</a:t>
            </a:r>
            <a:br>
              <a:rPr lang="en-GB" dirty="0">
                <a:solidFill>
                  <a:srgbClr val="0070C0"/>
                </a:solidFill>
              </a:rPr>
            </a:br>
            <a:br>
              <a:rPr lang="en-GB" dirty="0">
                <a:solidFill>
                  <a:srgbClr val="0070C0"/>
                </a:solidFill>
              </a:rPr>
            </a:b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9594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2800" u="sng" dirty="0">
                <a:solidFill>
                  <a:srgbClr val="FF0000"/>
                </a:solidFill>
              </a:rPr>
              <a:t>4 Units </a:t>
            </a:r>
          </a:p>
          <a:p>
            <a:pPr marL="109728" indent="0">
              <a:buNone/>
            </a:pPr>
            <a:endParaRPr lang="en-GB" sz="2800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en-GB" sz="2800" dirty="0">
                <a:solidFill>
                  <a:srgbClr val="FF0000"/>
                </a:solidFill>
              </a:rPr>
              <a:t>This term</a:t>
            </a:r>
          </a:p>
          <a:p>
            <a:pPr marL="109728" indent="0">
              <a:buNone/>
            </a:pPr>
            <a:r>
              <a:rPr lang="en-GB" sz="2800" dirty="0"/>
              <a:t>Unit 1- Introducing Business (Ilse)</a:t>
            </a:r>
            <a:br>
              <a:rPr lang="en-GB" sz="2800" dirty="0"/>
            </a:br>
            <a:r>
              <a:rPr lang="en-GB" sz="2800" dirty="0"/>
              <a:t>Unit 2 – Finance for Business (Sofia/Ellen)</a:t>
            </a:r>
          </a:p>
          <a:p>
            <a:pPr marL="109728" indent="0">
              <a:buNone/>
            </a:pPr>
            <a:r>
              <a:rPr lang="en-GB" sz="2800" dirty="0">
                <a:solidFill>
                  <a:srgbClr val="FF0000"/>
                </a:solidFill>
              </a:rPr>
              <a:t>Next term</a:t>
            </a:r>
          </a:p>
          <a:p>
            <a:pPr marL="109728" indent="0">
              <a:buNone/>
            </a:pPr>
            <a:r>
              <a:rPr lang="en-GB" sz="2800" dirty="0"/>
              <a:t>Unit 3 – Enterprise in the Business World (Sofia/Ellen)</a:t>
            </a:r>
          </a:p>
          <a:p>
            <a:pPr marL="109728" indent="0">
              <a:buNone/>
            </a:pPr>
            <a:r>
              <a:rPr lang="en-GB" sz="2800" dirty="0"/>
              <a:t>Unit 4 – Promoting a Brand (Ilse)</a:t>
            </a:r>
          </a:p>
          <a:p>
            <a:pPr marL="109728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986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B5957-E6B8-4BEF-8729-3A2E48CE6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a business?</a:t>
            </a:r>
            <a:endParaRPr lang="en-GB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2C9E6B-16A3-4A75-8489-2F3D4C044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690689"/>
            <a:ext cx="7886700" cy="300726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C91D52-76B2-44CA-9E0F-BB33DD76547C}"/>
              </a:ext>
            </a:extLst>
          </p:cNvPr>
          <p:cNvSpPr txBox="1"/>
          <p:nvPr/>
        </p:nvSpPr>
        <p:spPr>
          <a:xfrm>
            <a:off x="467544" y="5517232"/>
            <a:ext cx="8136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https://www.mirror.co.uk/sport/football/news/ronaldo-transfer-man-utd-shares-24857507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40F61B-9E97-4C60-BD3F-0D8CDB28C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95250"/>
            <a:ext cx="8496300" cy="6667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7DA43E-6315-4415-91D9-239EFA3CD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98" y="190500"/>
            <a:ext cx="8496300" cy="6667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62634E-AE2A-4721-B04B-14BF24D18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247650"/>
            <a:ext cx="84963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55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2C9E6B-16A3-4A75-8489-2F3D4C044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690689"/>
            <a:ext cx="7886700" cy="300726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2025C5-EB5B-409D-B43D-AE5E7EEA4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0689"/>
            <a:ext cx="9144000" cy="50083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9079F7-27C3-49BA-ADD6-1767E321C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22" y="260648"/>
            <a:ext cx="60960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50FD9C82C27343B0FF0DDB522586CE" ma:contentTypeVersion="1" ma:contentTypeDescription="Create a new document." ma:contentTypeScope="" ma:versionID="8a41fbb90c1d8aef20dd7e9b5402090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3A359CD-B96B-480E-9028-2F3FE57272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4F72BC-DF5D-408E-A547-7098E619F1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5AA940-C439-4EA7-AE53-E2FAA821AB4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1122</Words>
  <Application>Microsoft Office PowerPoint</Application>
  <PresentationFormat>On-screen Show (4:3)</PresentationFormat>
  <Paragraphs>90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SourceSansPro</vt:lpstr>
      <vt:lpstr>Office Theme</vt:lpstr>
      <vt:lpstr>Welcome to  First Award in Business  My name is Ilse Howling  You’ll also be taught by  Sofia Neves De Abreu or Ellen Bateman</vt:lpstr>
      <vt:lpstr>PowerPoint Presentation</vt:lpstr>
      <vt:lpstr>PowerPoint Presentation</vt:lpstr>
      <vt:lpstr>PowerPoint Presentation</vt:lpstr>
      <vt:lpstr>In pairs/solo 10 mins…</vt:lpstr>
      <vt:lpstr>How do you do your best work?</vt:lpstr>
      <vt:lpstr>About the course:  </vt:lpstr>
      <vt:lpstr>What is a business?</vt:lpstr>
      <vt:lpstr>PowerPoint Presentation</vt:lpstr>
      <vt:lpstr>What is business?</vt:lpstr>
      <vt:lpstr>Unit 1 Introducing Business</vt:lpstr>
      <vt:lpstr>How your work’s assessed</vt:lpstr>
      <vt:lpstr>What is Coursework?</vt:lpstr>
      <vt:lpstr>How the marking works  - All assignments start off with Pass (P) questions, then Merit (M) questions and Distinction(D) questions.  To achieve each level, you must also have achieved the previous level </vt:lpstr>
      <vt:lpstr>Now for something practical </vt:lpstr>
      <vt:lpstr>Business Quiz and Upload</vt:lpstr>
      <vt:lpstr>Today  Tips to help your work be brilliant: - Save your work: find your business folder - Research - Working with side by side screens - Quoting sources - Using snip to drop in pictures (I love pictures )  Beginning Unit 1 Introducing a Business Complete P1/M1 and upload by end of class on Weds 23 September</vt:lpstr>
      <vt:lpstr>Top Tips for Doing Well</vt:lpstr>
      <vt:lpstr>PowerPoint Presentation</vt:lpstr>
      <vt:lpstr>Work with your screens side-by-side Here, I’m working on the left screen, using facts from JD Sports’ Annual Report on the right screen</vt:lpstr>
      <vt:lpstr>What is plagiarism?</vt:lpstr>
      <vt:lpstr>How not to plagiarise – give the source for where your ideas came from</vt:lpstr>
      <vt:lpstr>PowerPoint Presentation</vt:lpstr>
      <vt:lpstr>How not to plagiarise – give the source for where your ideas came from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First Award in Business  My name is Ilse Howling  You’ll also be taught by  Anne Lomas or Ellen Bateman</dc:title>
  <dc:creator>Ilse Howling</dc:creator>
  <cp:lastModifiedBy>Ilse Howling</cp:lastModifiedBy>
  <cp:revision>2</cp:revision>
  <dcterms:created xsi:type="dcterms:W3CDTF">2020-09-08T20:31:11Z</dcterms:created>
  <dcterms:modified xsi:type="dcterms:W3CDTF">2021-09-13T07:37:56Z</dcterms:modified>
</cp:coreProperties>
</file>