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1"/>
  </p:sldMasterIdLst>
  <p:notesMasterIdLst>
    <p:notesMasterId r:id="rId10"/>
  </p:notesMasterIdLst>
  <p:handoutMasterIdLst>
    <p:handoutMasterId r:id="rId11"/>
  </p:handoutMasterIdLst>
  <p:sldIdLst>
    <p:sldId id="287" r:id="rId2"/>
    <p:sldId id="293" r:id="rId3"/>
    <p:sldId id="284" r:id="rId4"/>
    <p:sldId id="288" r:id="rId5"/>
    <p:sldId id="289" r:id="rId6"/>
    <p:sldId id="292" r:id="rId7"/>
    <p:sldId id="291" r:id="rId8"/>
    <p:sldId id="290" r:id="rId9"/>
  </p:sldIdLst>
  <p:sldSz cx="9144000" cy="6858000" type="screen4x3"/>
  <p:notesSz cx="6797675" cy="9928225"/>
  <p:defaultTextStyle>
    <a:defPPr>
      <a:defRPr lang="en-US"/>
    </a:defPPr>
    <a:lvl1pPr algn="l" rtl="0" fontAlgn="base">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00" autoAdjust="0"/>
    <p:restoredTop sz="94600" autoAdjust="0"/>
  </p:normalViewPr>
  <p:slideViewPr>
    <p:cSldViewPr snapToGrid="0">
      <p:cViewPr>
        <p:scale>
          <a:sx n="53" d="100"/>
          <a:sy n="53" d="100"/>
        </p:scale>
        <p:origin x="3108" y="12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81923"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81924" name="Rectangle 4"/>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81925" name="Rectangle 5"/>
          <p:cNvSpPr>
            <a:spLocks noGrp="1" noChangeArrowheads="1"/>
          </p:cNvSpPr>
          <p:nvPr>
            <p:ph type="sldNum" sz="quarter" idx="3"/>
          </p:nvPr>
        </p:nvSpPr>
        <p:spPr bwMode="auto">
          <a:xfrm>
            <a:off x="3849688"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C33BEB9-4ADE-47B9-B358-0CC5C244D0F8}"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de-DE"/>
          </a:p>
        </p:txBody>
      </p:sp>
      <p:sp>
        <p:nvSpPr>
          <p:cNvPr id="8195"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de-DE"/>
          </a:p>
        </p:txBody>
      </p:sp>
      <p:sp>
        <p:nvSpPr>
          <p:cNvPr id="1331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79450" y="4716463"/>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8198"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de-DE"/>
          </a:p>
        </p:txBody>
      </p:sp>
      <p:sp>
        <p:nvSpPr>
          <p:cNvPr id="8199" name="Rectangle 7"/>
          <p:cNvSpPr>
            <a:spLocks noGrp="1" noChangeArrowheads="1"/>
          </p:cNvSpPr>
          <p:nvPr>
            <p:ph type="sldNum" sz="quarter" idx="5"/>
          </p:nvPr>
        </p:nvSpPr>
        <p:spPr bwMode="auto">
          <a:xfrm>
            <a:off x="3849688"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D707F4D-8E14-4880-B74C-0F17ABD89D58}" type="slidenum">
              <a:rPr lang="de-DE" altLang="en-US"/>
              <a:pPr/>
              <a:t>‹#›</a:t>
            </a:fld>
            <a:endParaRPr lang="de-DE"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DD23B2BA-AF48-4435-A9AB-B359C5CCF8B8}" type="slidenum">
              <a:rPr lang="de-DE" altLang="en-US" sz="1200"/>
              <a:pPr eaLnBrk="1" hangingPunct="1"/>
              <a:t>1</a:t>
            </a:fld>
            <a:endParaRPr lang="de-DE" altLang="en-US" sz="1200"/>
          </a:p>
        </p:txBody>
      </p:sp>
      <p:sp>
        <p:nvSpPr>
          <p:cNvPr id="14339" name="Rectangle 7"/>
          <p:cNvSpPr txBox="1">
            <a:spLocks noGrp="1" noChangeArrowheads="1"/>
          </p:cNvSpPr>
          <p:nvPr/>
        </p:nvSpPr>
        <p:spPr bwMode="auto">
          <a:xfrm>
            <a:off x="3852863" y="9434513"/>
            <a:ext cx="29448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sz="2000">
                <a:solidFill>
                  <a:schemeClr val="tx1"/>
                </a:solidFill>
                <a:latin typeface="Arial" panose="020B0604020202020204" pitchFamily="34" charset="0"/>
                <a:cs typeface="Arial" panose="020B0604020202020204" pitchFamily="34" charset="0"/>
              </a:defRPr>
            </a:lvl1pPr>
            <a:lvl2pPr marL="742950" indent="-285750" defTabSz="947738" eaLnBrk="0" hangingPunct="0">
              <a:defRPr sz="2000">
                <a:solidFill>
                  <a:schemeClr val="tx1"/>
                </a:solidFill>
                <a:latin typeface="Arial" panose="020B0604020202020204" pitchFamily="34" charset="0"/>
                <a:cs typeface="Arial" panose="020B0604020202020204" pitchFamily="34" charset="0"/>
              </a:defRPr>
            </a:lvl2pPr>
            <a:lvl3pPr marL="1143000" indent="-228600" defTabSz="947738" eaLnBrk="0" hangingPunct="0">
              <a:defRPr sz="2000">
                <a:solidFill>
                  <a:schemeClr val="tx1"/>
                </a:solidFill>
                <a:latin typeface="Arial" panose="020B0604020202020204" pitchFamily="34" charset="0"/>
                <a:cs typeface="Arial" panose="020B0604020202020204" pitchFamily="34" charset="0"/>
              </a:defRPr>
            </a:lvl3pPr>
            <a:lvl4pPr marL="1600200" indent="-228600" defTabSz="947738" eaLnBrk="0" hangingPunct="0">
              <a:defRPr sz="2000">
                <a:solidFill>
                  <a:schemeClr val="tx1"/>
                </a:solidFill>
                <a:latin typeface="Arial" panose="020B0604020202020204" pitchFamily="34" charset="0"/>
                <a:cs typeface="Arial" panose="020B0604020202020204" pitchFamily="34" charset="0"/>
              </a:defRPr>
            </a:lvl4pPr>
            <a:lvl5pPr marL="2057400" indent="-228600" defTabSz="947738" eaLnBrk="0" hangingPunct="0">
              <a:defRPr sz="2000">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r" eaLnBrk="1" hangingPunct="1"/>
            <a:fld id="{A24634B9-7C50-49B3-985F-7747FE05F83A}" type="slidenum">
              <a:rPr lang="en-GB" altLang="en-US" sz="1300"/>
              <a:pPr algn="r" eaLnBrk="1" hangingPunct="1"/>
              <a:t>1</a:t>
            </a:fld>
            <a:endParaRPr lang="en-GB" altLang="en-US" sz="1300"/>
          </a:p>
        </p:txBody>
      </p:sp>
      <p:sp>
        <p:nvSpPr>
          <p:cNvPr id="14340" name="Rectangle 2"/>
          <p:cNvSpPr>
            <a:spLocks noGrp="1" noRot="1" noChangeAspect="1" noChangeArrowheads="1" noTextEdit="1"/>
          </p:cNvSpPr>
          <p:nvPr>
            <p:ph type="sldImg"/>
          </p:nvPr>
        </p:nvSpPr>
        <p:spPr>
          <a:xfrm>
            <a:off x="917575" y="744538"/>
            <a:ext cx="4964113" cy="3724275"/>
          </a:xfrm>
          <a:ln/>
        </p:spPr>
      </p:sp>
      <p:sp>
        <p:nvSpPr>
          <p:cNvPr id="14341" name="Rectangle 3"/>
          <p:cNvSpPr>
            <a:spLocks noGrp="1" noChangeArrowheads="1"/>
          </p:cNvSpPr>
          <p:nvPr>
            <p:ph type="body" idx="1"/>
          </p:nvPr>
        </p:nvSpPr>
        <p:spPr>
          <a:xfrm>
            <a:off x="906463" y="4716463"/>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de-DE" altLang="en-US" smtClean="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8B8177E6-5316-4403-B7BF-3EEBC9EB1EDE}" type="slidenum">
              <a:rPr lang="de-DE" altLang="en-US" sz="1200"/>
              <a:pPr eaLnBrk="1" hangingPunct="1"/>
              <a:t>3</a:t>
            </a:fld>
            <a:endParaRPr lang="de-DE" altLang="en-US" sz="1200"/>
          </a:p>
        </p:txBody>
      </p:sp>
      <p:sp>
        <p:nvSpPr>
          <p:cNvPr id="15363" name="Rectangle 2"/>
          <p:cNvSpPr>
            <a:spLocks noGrp="1" noRot="1" noChangeAspect="1" noChangeArrowheads="1" noTextEdit="1"/>
          </p:cNvSpPr>
          <p:nvPr>
            <p:ph type="sldImg"/>
          </p:nvPr>
        </p:nvSpPr>
        <p:spPr>
          <a:xfrm>
            <a:off x="917575" y="744538"/>
            <a:ext cx="4964113" cy="3724275"/>
          </a:xfrm>
          <a:ln/>
        </p:spPr>
      </p:sp>
      <p:sp>
        <p:nvSpPr>
          <p:cNvPr id="15364" name="Rectangle 3"/>
          <p:cNvSpPr>
            <a:spLocks noGrp="1" noChangeArrowheads="1"/>
          </p:cNvSpPr>
          <p:nvPr>
            <p:ph type="body" idx="1"/>
          </p:nvPr>
        </p:nvSpPr>
        <p:spPr>
          <a:xfrm>
            <a:off x="906463" y="4716463"/>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noProof="1" smtClean="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1629" name="Rectangle 7"/>
          <p:cNvSpPr>
            <a:spLocks noGrp="1" noChangeArrowheads="1"/>
          </p:cNvSpPr>
          <p:nvPr>
            <p:ph type="ctrTitle"/>
          </p:nvPr>
        </p:nvSpPr>
        <p:spPr>
          <a:xfrm>
            <a:off x="863600" y="3779838"/>
            <a:ext cx="7485063" cy="1081087"/>
          </a:xfrm>
        </p:spPr>
        <p:txBody>
          <a:bodyPr anchor="b"/>
          <a:lstStyle>
            <a:lvl1pPr>
              <a:lnSpc>
                <a:spcPct val="110000"/>
              </a:lnSpc>
              <a:defRPr sz="2800"/>
            </a:lvl1pPr>
          </a:lstStyle>
          <a:p>
            <a:r>
              <a:rPr lang="de-DE"/>
              <a:t>Titelmasterformat durch Klicken bearbeiten</a:t>
            </a:r>
          </a:p>
        </p:txBody>
      </p:sp>
      <p:sp>
        <p:nvSpPr>
          <p:cNvPr id="111630" name="Rectangle 12"/>
          <p:cNvSpPr>
            <a:spLocks noGrp="1" noChangeArrowheads="1"/>
          </p:cNvSpPr>
          <p:nvPr>
            <p:ph type="subTitle" idx="1"/>
          </p:nvPr>
        </p:nvSpPr>
        <p:spPr bwMode="gray">
          <a:xfrm>
            <a:off x="863600" y="4832350"/>
            <a:ext cx="7510463" cy="800100"/>
          </a:xfrm>
        </p:spPr>
        <p:txBody>
          <a:bodyPr tIns="45720" bIns="45720"/>
          <a:lstStyle>
            <a:lvl1pPr marL="0" indent="0">
              <a:buFont typeface="Wingdings" pitchFamily="2" charset="2"/>
              <a:buNone/>
              <a:defRPr sz="2400">
                <a:solidFill>
                  <a:schemeClr val="bg1"/>
                </a:solidFill>
              </a:defRPr>
            </a:lvl1pPr>
          </a:lstStyle>
          <a:p>
            <a:r>
              <a:rPr lang="de-DE"/>
              <a:t>Formatvorlage des Untertitelmasters durch Klicken bearbeiten</a:t>
            </a:r>
          </a:p>
        </p:txBody>
      </p:sp>
      <p:sp>
        <p:nvSpPr>
          <p:cNvPr id="4" name="Footer Placeholder 3"/>
          <p:cNvSpPr>
            <a:spLocks noGrp="1" noChangeArrowheads="1"/>
          </p:cNvSpPr>
          <p:nvPr>
            <p:ph type="ftr" sz="quarter" idx="10"/>
          </p:nvPr>
        </p:nvSpPr>
        <p:spPr>
          <a:xfrm>
            <a:off x="3124200" y="6245225"/>
            <a:ext cx="2895600" cy="476250"/>
          </a:xfrm>
        </p:spPr>
        <p:txBody>
          <a:bodyPr/>
          <a:lstStyle>
            <a:lvl1pPr>
              <a:defRPr>
                <a:solidFill>
                  <a:schemeClr val="tx1"/>
                </a:solidFill>
              </a:defRPr>
            </a:lvl1pPr>
          </a:lstStyle>
          <a:p>
            <a:pPr>
              <a:defRPr/>
            </a:pPr>
            <a:endParaRPr lang="en-US"/>
          </a:p>
        </p:txBody>
      </p:sp>
    </p:spTree>
    <p:extLst>
      <p:ext uri="{BB962C8B-B14F-4D97-AF65-F5344CB8AC3E}">
        <p14:creationId xmlns:p14="http://schemas.microsoft.com/office/powerpoint/2010/main" val="390498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01801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9725" y="566738"/>
            <a:ext cx="2130425" cy="5235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5275" y="566738"/>
            <a:ext cx="6242050" cy="5235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823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9388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267406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30579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3337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1949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952270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79055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65825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295275" y="1489075"/>
            <a:ext cx="8524875" cy="431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smtClean="0"/>
              <a:t>Textmasterformate durch Klicken bearbeiten</a:t>
            </a:r>
          </a:p>
          <a:p>
            <a:pPr lvl="1"/>
            <a:r>
              <a:rPr lang="de-DE" altLang="en-US" smtClean="0"/>
              <a:t>Zweite Ebene</a:t>
            </a:r>
          </a:p>
          <a:p>
            <a:pPr lvl="2"/>
            <a:r>
              <a:rPr lang="de-DE" altLang="en-US" smtClean="0"/>
              <a:t>Dritte Ebene</a:t>
            </a:r>
          </a:p>
          <a:p>
            <a:pPr lvl="3"/>
            <a:r>
              <a:rPr lang="de-DE" altLang="en-US" smtClean="0"/>
              <a:t>Vierte Ebene</a:t>
            </a:r>
          </a:p>
          <a:p>
            <a:pPr lvl="4"/>
            <a:r>
              <a:rPr lang="de-DE" altLang="en-US" smtClean="0"/>
              <a:t>Fünfte Ebene</a:t>
            </a:r>
          </a:p>
        </p:txBody>
      </p:sp>
      <p:sp>
        <p:nvSpPr>
          <p:cNvPr id="110595"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chemeClr val="bg1"/>
                </a:solidFill>
                <a:latin typeface="Arial" charset="0"/>
                <a:cs typeface="+mn-cs"/>
              </a:defRPr>
            </a:lvl1pPr>
          </a:lstStyle>
          <a:p>
            <a:pPr>
              <a:defRPr/>
            </a:pPr>
            <a:endParaRPr lang="en-US"/>
          </a:p>
        </p:txBody>
      </p:sp>
      <p:sp>
        <p:nvSpPr>
          <p:cNvPr id="1028" name="Rectangle 7"/>
          <p:cNvSpPr>
            <a:spLocks noGrp="1" noChangeArrowheads="1"/>
          </p:cNvSpPr>
          <p:nvPr>
            <p:ph type="title"/>
          </p:nvPr>
        </p:nvSpPr>
        <p:spPr bwMode="gray">
          <a:xfrm>
            <a:off x="300038" y="566738"/>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de-DE" altLang="en-US" smtClean="0"/>
              <a:t>Klicken Sie, um das Titelformat zu bearbeiten</a:t>
            </a:r>
          </a:p>
        </p:txBody>
      </p:sp>
      <p:sp>
        <p:nvSpPr>
          <p:cNvPr id="1029" name="Rectangle 5"/>
          <p:cNvSpPr>
            <a:spLocks noChangeArrowheads="1"/>
          </p:cNvSpPr>
          <p:nvPr/>
        </p:nvSpPr>
        <p:spPr bwMode="gray">
          <a:xfrm>
            <a:off x="219075" y="6365875"/>
            <a:ext cx="13430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r>
              <a:rPr lang="de-DE" altLang="en-US" sz="1000"/>
              <a:t>Page </a:t>
            </a:r>
            <a:r>
              <a:rPr lang="de-DE" altLang="en-US" sz="1000">
                <a:sym typeface="Wingdings" panose="05000000000000000000" pitchFamily="2" charset="2"/>
              </a:rPr>
              <a:t></a:t>
            </a:r>
            <a:r>
              <a:rPr lang="de-DE" altLang="en-US" sz="1000"/>
              <a:t> </a:t>
            </a:r>
            <a:fld id="{24DC1D1C-F482-42E6-B0E2-FD8959A84BF4}" type="slidenum">
              <a:rPr lang="de-DE" altLang="en-US" sz="1000"/>
              <a:pPr eaLnBrk="1" hangingPunct="1"/>
              <a:t>‹#›</a:t>
            </a:fld>
            <a:endParaRPr lang="de-DE" altLang="en-US" sz="1000"/>
          </a:p>
        </p:txBody>
      </p:sp>
    </p:spTree>
  </p:cSld>
  <p:clrMap bg1="lt1" tx1="dk1" bg2="lt2" tx2="dk2" accent1="accent1" accent2="accent2" accent3="accent3" accent4="accent4" accent5="accent5" accent6="accent6" hlink="hlink" folHlink="folHlink"/>
  <p:sldLayoutIdLst>
    <p:sldLayoutId id="2147483854"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l" rtl="0" eaLnBrk="0" fontAlgn="base" hangingPunct="0">
        <a:lnSpc>
          <a:spcPct val="90000"/>
        </a:lnSpc>
        <a:spcBef>
          <a:spcPct val="0"/>
        </a:spcBef>
        <a:spcAft>
          <a:spcPct val="0"/>
        </a:spcAft>
        <a:defRPr sz="2200" b="1">
          <a:solidFill>
            <a:schemeClr val="bg1"/>
          </a:solidFill>
          <a:latin typeface="+mj-lt"/>
          <a:ea typeface="+mj-ea"/>
          <a:cs typeface="+mj-cs"/>
        </a:defRPr>
      </a:lvl1pPr>
      <a:lvl2pPr algn="l" rtl="0" eaLnBrk="0" fontAlgn="base" hangingPunct="0">
        <a:lnSpc>
          <a:spcPct val="90000"/>
        </a:lnSpc>
        <a:spcBef>
          <a:spcPct val="0"/>
        </a:spcBef>
        <a:spcAft>
          <a:spcPct val="0"/>
        </a:spcAft>
        <a:defRPr sz="2200" b="1">
          <a:solidFill>
            <a:schemeClr val="bg1"/>
          </a:solidFill>
          <a:latin typeface="Arial" charset="0"/>
          <a:cs typeface="Arial" charset="0"/>
        </a:defRPr>
      </a:lvl2pPr>
      <a:lvl3pPr algn="l" rtl="0" eaLnBrk="0" fontAlgn="base" hangingPunct="0">
        <a:lnSpc>
          <a:spcPct val="90000"/>
        </a:lnSpc>
        <a:spcBef>
          <a:spcPct val="0"/>
        </a:spcBef>
        <a:spcAft>
          <a:spcPct val="0"/>
        </a:spcAft>
        <a:defRPr sz="2200" b="1">
          <a:solidFill>
            <a:schemeClr val="bg1"/>
          </a:solidFill>
          <a:latin typeface="Arial" charset="0"/>
          <a:cs typeface="Arial" charset="0"/>
        </a:defRPr>
      </a:lvl3pPr>
      <a:lvl4pPr algn="l" rtl="0" eaLnBrk="0" fontAlgn="base" hangingPunct="0">
        <a:lnSpc>
          <a:spcPct val="90000"/>
        </a:lnSpc>
        <a:spcBef>
          <a:spcPct val="0"/>
        </a:spcBef>
        <a:spcAft>
          <a:spcPct val="0"/>
        </a:spcAft>
        <a:defRPr sz="2200" b="1">
          <a:solidFill>
            <a:schemeClr val="bg1"/>
          </a:solidFill>
          <a:latin typeface="Arial" charset="0"/>
          <a:cs typeface="Arial" charset="0"/>
        </a:defRPr>
      </a:lvl4pPr>
      <a:lvl5pPr algn="l" rtl="0" eaLnBrk="0" fontAlgn="base" hangingPunct="0">
        <a:lnSpc>
          <a:spcPct val="90000"/>
        </a:lnSpc>
        <a:spcBef>
          <a:spcPct val="0"/>
        </a:spcBef>
        <a:spcAft>
          <a:spcPct val="0"/>
        </a:spcAft>
        <a:defRPr sz="2200" b="1">
          <a:solidFill>
            <a:schemeClr val="bg1"/>
          </a:solidFill>
          <a:latin typeface="Arial" charset="0"/>
          <a:cs typeface="Arial" charset="0"/>
        </a:defRPr>
      </a:lvl5pPr>
      <a:lvl6pPr marL="457200" algn="l" rtl="0" fontAlgn="base">
        <a:lnSpc>
          <a:spcPct val="90000"/>
        </a:lnSpc>
        <a:spcBef>
          <a:spcPct val="0"/>
        </a:spcBef>
        <a:spcAft>
          <a:spcPct val="0"/>
        </a:spcAft>
        <a:defRPr sz="2200" b="1">
          <a:solidFill>
            <a:schemeClr val="bg1"/>
          </a:solidFill>
          <a:latin typeface="Arial" charset="0"/>
          <a:cs typeface="Arial" charset="0"/>
        </a:defRPr>
      </a:lvl6pPr>
      <a:lvl7pPr marL="914400" algn="l" rtl="0" fontAlgn="base">
        <a:lnSpc>
          <a:spcPct val="90000"/>
        </a:lnSpc>
        <a:spcBef>
          <a:spcPct val="0"/>
        </a:spcBef>
        <a:spcAft>
          <a:spcPct val="0"/>
        </a:spcAft>
        <a:defRPr sz="2200" b="1">
          <a:solidFill>
            <a:schemeClr val="bg1"/>
          </a:solidFill>
          <a:latin typeface="Arial" charset="0"/>
          <a:cs typeface="Arial" charset="0"/>
        </a:defRPr>
      </a:lvl7pPr>
      <a:lvl8pPr marL="1371600" algn="l" rtl="0" fontAlgn="base">
        <a:lnSpc>
          <a:spcPct val="90000"/>
        </a:lnSpc>
        <a:spcBef>
          <a:spcPct val="0"/>
        </a:spcBef>
        <a:spcAft>
          <a:spcPct val="0"/>
        </a:spcAft>
        <a:defRPr sz="2200" b="1">
          <a:solidFill>
            <a:schemeClr val="bg1"/>
          </a:solidFill>
          <a:latin typeface="Arial" charset="0"/>
          <a:cs typeface="Arial" charset="0"/>
        </a:defRPr>
      </a:lvl8pPr>
      <a:lvl9pPr marL="1828800" algn="l" rtl="0" fontAlgn="base">
        <a:lnSpc>
          <a:spcPct val="90000"/>
        </a:lnSpc>
        <a:spcBef>
          <a:spcPct val="0"/>
        </a:spcBef>
        <a:spcAft>
          <a:spcPct val="0"/>
        </a:spcAft>
        <a:defRPr sz="2200" b="1">
          <a:solidFill>
            <a:schemeClr val="bg1"/>
          </a:solidFill>
          <a:latin typeface="Arial" charset="0"/>
          <a:cs typeface="Arial" charset="0"/>
        </a:defRPr>
      </a:lvl9pPr>
    </p:titleStyle>
    <p:bodyStyle>
      <a:lvl1pPr marL="180975" indent="-180975" algn="l" rtl="0" eaLnBrk="0" fontAlgn="base" hangingPunct="0">
        <a:spcBef>
          <a:spcPct val="0"/>
        </a:spcBef>
        <a:spcAft>
          <a:spcPct val="40000"/>
        </a:spcAft>
        <a:buFont typeface="Wingdings" panose="05000000000000000000" pitchFamily="2" charset="2"/>
        <a:buChar char="§"/>
        <a:defRPr sz="2000">
          <a:solidFill>
            <a:schemeClr val="tx1"/>
          </a:solidFill>
          <a:latin typeface="+mn-lt"/>
          <a:ea typeface="+mn-ea"/>
          <a:cs typeface="+mn-cs"/>
        </a:defRPr>
      </a:lvl1pPr>
      <a:lvl2pPr marL="444500" indent="-261938" algn="l" rtl="0" eaLnBrk="0" fontAlgn="base" hangingPunct="0">
        <a:spcBef>
          <a:spcPct val="0"/>
        </a:spcBef>
        <a:spcAft>
          <a:spcPct val="40000"/>
        </a:spcAft>
        <a:buChar char="–"/>
        <a:defRPr sz="2800">
          <a:solidFill>
            <a:schemeClr val="tx1"/>
          </a:solidFill>
          <a:latin typeface="+mn-lt"/>
          <a:cs typeface="+mn-cs"/>
        </a:defRPr>
      </a:lvl2pPr>
      <a:lvl3pPr marL="720725" indent="-274638" algn="l" rtl="0" eaLnBrk="0" fontAlgn="base" hangingPunct="0">
        <a:spcBef>
          <a:spcPct val="0"/>
        </a:spcBef>
        <a:spcAft>
          <a:spcPct val="40000"/>
        </a:spcAft>
        <a:buChar char="•"/>
        <a:defRPr sz="2400">
          <a:solidFill>
            <a:schemeClr val="tx1"/>
          </a:solidFill>
          <a:latin typeface="+mn-lt"/>
          <a:cs typeface="+mn-cs"/>
        </a:defRPr>
      </a:lvl3pPr>
      <a:lvl4pPr marL="987425" indent="-265113" algn="l" rtl="0" eaLnBrk="0" fontAlgn="base" hangingPunct="0">
        <a:spcBef>
          <a:spcPct val="0"/>
        </a:spcBef>
        <a:spcAft>
          <a:spcPct val="40000"/>
        </a:spcAft>
        <a:buChar char="–"/>
        <a:defRPr sz="2000">
          <a:solidFill>
            <a:schemeClr val="tx1"/>
          </a:solidFill>
          <a:latin typeface="+mn-lt"/>
          <a:cs typeface="+mn-cs"/>
        </a:defRPr>
      </a:lvl4pPr>
      <a:lvl5pPr marL="1254125" indent="-265113" algn="l" rtl="0" eaLnBrk="0" fontAlgn="base" hangingPunct="0">
        <a:spcBef>
          <a:spcPct val="0"/>
        </a:spcBef>
        <a:spcAft>
          <a:spcPct val="40000"/>
        </a:spcAft>
        <a:buChar char="»"/>
        <a:defRPr sz="2000">
          <a:solidFill>
            <a:schemeClr val="tx1"/>
          </a:solidFill>
          <a:latin typeface="+mn-lt"/>
          <a:cs typeface="+mn-cs"/>
        </a:defRPr>
      </a:lvl5pPr>
      <a:lvl6pPr marL="1711325" indent="-265113" algn="l" rtl="0" fontAlgn="base">
        <a:spcBef>
          <a:spcPct val="0"/>
        </a:spcBef>
        <a:spcAft>
          <a:spcPct val="40000"/>
        </a:spcAft>
        <a:buChar char="»"/>
        <a:defRPr>
          <a:solidFill>
            <a:schemeClr val="tx1"/>
          </a:solidFill>
          <a:latin typeface="+mn-lt"/>
          <a:cs typeface="+mn-cs"/>
        </a:defRPr>
      </a:lvl6pPr>
      <a:lvl7pPr marL="2168525" indent="-265113" algn="l" rtl="0" fontAlgn="base">
        <a:spcBef>
          <a:spcPct val="0"/>
        </a:spcBef>
        <a:spcAft>
          <a:spcPct val="40000"/>
        </a:spcAft>
        <a:buChar char="»"/>
        <a:defRPr>
          <a:solidFill>
            <a:schemeClr val="tx1"/>
          </a:solidFill>
          <a:latin typeface="+mn-lt"/>
          <a:cs typeface="+mn-cs"/>
        </a:defRPr>
      </a:lvl7pPr>
      <a:lvl8pPr marL="2625725" indent="-265113" algn="l" rtl="0" fontAlgn="base">
        <a:spcBef>
          <a:spcPct val="0"/>
        </a:spcBef>
        <a:spcAft>
          <a:spcPct val="40000"/>
        </a:spcAft>
        <a:buChar char="»"/>
        <a:defRPr>
          <a:solidFill>
            <a:schemeClr val="tx1"/>
          </a:solidFill>
          <a:latin typeface="+mn-lt"/>
          <a:cs typeface="+mn-cs"/>
        </a:defRPr>
      </a:lvl8pPr>
      <a:lvl9pPr marL="3082925" indent="-265113" algn="l" rtl="0" fontAlgn="base">
        <a:spcBef>
          <a:spcPct val="0"/>
        </a:spcBef>
        <a:spcAft>
          <a:spcPct val="40000"/>
        </a:spcAft>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9"/>
          <p:cNvSpPr>
            <a:spLocks noGrp="1" noChangeArrowheads="1"/>
          </p:cNvSpPr>
          <p:nvPr>
            <p:ph type="ctrTitle"/>
          </p:nvPr>
        </p:nvSpPr>
        <p:spPr>
          <a:xfrm>
            <a:off x="428625" y="3448050"/>
            <a:ext cx="8415338" cy="1412875"/>
          </a:xfrm>
        </p:spPr>
        <p:txBody>
          <a:bodyPr/>
          <a:lstStyle/>
          <a:p>
            <a:pPr eaLnBrk="1" hangingPunct="1"/>
            <a:r>
              <a:rPr lang="en-GB" altLang="en-US" sz="4400" noProof="1" smtClean="0"/>
              <a:t>Script Layout and Formatting </a:t>
            </a:r>
            <a:endParaRPr lang="en-GB" altLang="en-US" sz="4400" noProof="1"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146304" y="-292608"/>
            <a:ext cx="9436608" cy="7150608"/>
          </a:xfrm>
          <a:prstGeom prst="rect">
            <a:avLst/>
          </a:prstGeom>
          <a:solidFill>
            <a:schemeClr val="bg1"/>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pic>
        <p:nvPicPr>
          <p:cNvPr id="1026" name="Picture 2" descr="script"/>
          <p:cNvPicPr>
            <a:picLocks noChangeAspect="1" noChangeArrowheads="1"/>
          </p:cNvPicPr>
          <p:nvPr/>
        </p:nvPicPr>
        <p:blipFill>
          <a:blip r:embed="rId2">
            <a:extLst>
              <a:ext uri="{28A0092B-C50C-407E-A947-70E740481C1C}">
                <a14:useLocalDpi xmlns:a14="http://schemas.microsoft.com/office/drawing/2010/main" val="0"/>
              </a:ext>
            </a:extLst>
          </a:blip>
          <a:srcRect t="1898"/>
          <a:stretch>
            <a:fillRect/>
          </a:stretch>
        </p:blipFill>
        <p:spPr bwMode="auto">
          <a:xfrm>
            <a:off x="1464852" y="-292608"/>
            <a:ext cx="6214296" cy="7196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97384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7"/>
          <p:cNvSpPr>
            <a:spLocks noGrp="1"/>
          </p:cNvSpPr>
          <p:nvPr>
            <p:ph idx="1"/>
          </p:nvPr>
        </p:nvSpPr>
        <p:spPr>
          <a:xfrm>
            <a:off x="1219200" y="2676525"/>
            <a:ext cx="8524875" cy="1409700"/>
          </a:xfrm>
        </p:spPr>
        <p:txBody>
          <a:bodyPr/>
          <a:lstStyle/>
          <a:p>
            <a:pPr>
              <a:buFont typeface="Wingdings" panose="05000000000000000000" pitchFamily="2" charset="2"/>
              <a:buNone/>
            </a:pPr>
            <a:r>
              <a:rPr lang="en-GB" altLang="en-US" sz="2400" b="1" smtClean="0"/>
              <a:t>EXT. EDGE OF PLAYGROUND – DAY</a:t>
            </a:r>
          </a:p>
          <a:p>
            <a:pPr>
              <a:buFont typeface="Wingdings" panose="05000000000000000000" pitchFamily="2" charset="2"/>
              <a:buNone/>
            </a:pPr>
            <a:r>
              <a:rPr lang="en-GB" altLang="en-US" sz="2400" i="1" smtClean="0"/>
              <a:t>We are at the edge of an empty school playing field, presumably after school.</a:t>
            </a:r>
            <a:endParaRPr lang="en-US" altLang="en-US" sz="2400" smtClean="0"/>
          </a:p>
        </p:txBody>
      </p:sp>
      <p:sp>
        <p:nvSpPr>
          <p:cNvPr id="7171" name="Title 8"/>
          <p:cNvSpPr>
            <a:spLocks noGrp="1"/>
          </p:cNvSpPr>
          <p:nvPr>
            <p:ph type="title"/>
          </p:nvPr>
        </p:nvSpPr>
        <p:spPr/>
        <p:txBody>
          <a:bodyPr/>
          <a:lstStyle/>
          <a:p>
            <a:pPr eaLnBrk="1" hangingPunct="1"/>
            <a:r>
              <a:rPr lang="en-GB" altLang="en-US" sz="3200" smtClean="0"/>
              <a:t>Slug Line</a:t>
            </a:r>
            <a:endParaRPr lang="en-US" altLang="en-US" sz="3200" smtClean="0"/>
          </a:p>
        </p:txBody>
      </p:sp>
      <p:sp>
        <p:nvSpPr>
          <p:cNvPr id="4" name="Rectangle 3"/>
          <p:cNvSpPr>
            <a:spLocks noChangeArrowheads="1"/>
          </p:cNvSpPr>
          <p:nvPr/>
        </p:nvSpPr>
        <p:spPr bwMode="auto">
          <a:xfrm>
            <a:off x="990600" y="2590800"/>
            <a:ext cx="5638800" cy="561975"/>
          </a:xfrm>
          <a:prstGeom prst="rect">
            <a:avLst/>
          </a:prstGeom>
          <a:noFill/>
          <a:ln w="349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5" name="TextBox 4"/>
          <p:cNvSpPr txBox="1">
            <a:spLocks noChangeArrowheads="1"/>
          </p:cNvSpPr>
          <p:nvPr/>
        </p:nvSpPr>
        <p:spPr bwMode="auto">
          <a:xfrm>
            <a:off x="790575" y="4619625"/>
            <a:ext cx="15795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r>
              <a:rPr lang="en-GB" altLang="en-US" b="1">
                <a:solidFill>
                  <a:schemeClr val="bg2"/>
                </a:solidFill>
              </a:rPr>
              <a:t>INT. or EXT.</a:t>
            </a:r>
          </a:p>
        </p:txBody>
      </p:sp>
      <p:cxnSp>
        <p:nvCxnSpPr>
          <p:cNvPr id="7" name="Shape 6"/>
          <p:cNvCxnSpPr>
            <a:cxnSpLocks noChangeShapeType="1"/>
            <a:stCxn id="5" idx="1"/>
          </p:cNvCxnSpPr>
          <p:nvPr/>
        </p:nvCxnSpPr>
        <p:spPr bwMode="auto">
          <a:xfrm rot="10800000" flipH="1">
            <a:off x="790575" y="2914650"/>
            <a:ext cx="419100" cy="1905000"/>
          </a:xfrm>
          <a:prstGeom prst="curvedConnector4">
            <a:avLst>
              <a:gd name="adj1" fmla="val -54546"/>
              <a:gd name="adj2" fmla="val 55250"/>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5" name="TextBox 14"/>
          <p:cNvSpPr txBox="1">
            <a:spLocks noChangeArrowheads="1"/>
          </p:cNvSpPr>
          <p:nvPr/>
        </p:nvSpPr>
        <p:spPr bwMode="auto">
          <a:xfrm>
            <a:off x="2238375" y="1371600"/>
            <a:ext cx="3586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r>
              <a:rPr lang="en-GB" altLang="en-US" b="1">
                <a:solidFill>
                  <a:schemeClr val="bg2"/>
                </a:solidFill>
              </a:rPr>
              <a:t>Brief description of location</a:t>
            </a:r>
          </a:p>
        </p:txBody>
      </p:sp>
      <p:cxnSp>
        <p:nvCxnSpPr>
          <p:cNvPr id="17" name="Curved Connector 16"/>
          <p:cNvCxnSpPr>
            <a:cxnSpLocks noChangeShapeType="1"/>
          </p:cNvCxnSpPr>
          <p:nvPr/>
        </p:nvCxnSpPr>
        <p:spPr bwMode="auto">
          <a:xfrm rot="5400000">
            <a:off x="3119438" y="1804987"/>
            <a:ext cx="1123950" cy="809625"/>
          </a:xfrm>
          <a:prstGeom prst="curvedConnector3">
            <a:avLst>
              <a:gd name="adj1" fmla="val 50000"/>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8" name="TextBox 17"/>
          <p:cNvSpPr txBox="1">
            <a:spLocks noChangeArrowheads="1"/>
          </p:cNvSpPr>
          <p:nvPr/>
        </p:nvSpPr>
        <p:spPr bwMode="auto">
          <a:xfrm>
            <a:off x="6638925" y="1028700"/>
            <a:ext cx="256381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r>
              <a:rPr lang="en-GB" altLang="en-US" b="1">
                <a:solidFill>
                  <a:schemeClr val="bg2"/>
                </a:solidFill>
              </a:rPr>
              <a:t>Day</a:t>
            </a:r>
          </a:p>
          <a:p>
            <a:pPr eaLnBrk="1" hangingPunct="1"/>
            <a:r>
              <a:rPr lang="en-GB" altLang="en-US" b="1">
                <a:solidFill>
                  <a:schemeClr val="bg2"/>
                </a:solidFill>
              </a:rPr>
              <a:t>Night or</a:t>
            </a:r>
          </a:p>
          <a:p>
            <a:pPr eaLnBrk="1" hangingPunct="1"/>
            <a:r>
              <a:rPr lang="en-GB" altLang="en-US" b="1">
                <a:solidFill>
                  <a:schemeClr val="bg2"/>
                </a:solidFill>
              </a:rPr>
              <a:t>Morning/Afternoon </a:t>
            </a:r>
          </a:p>
          <a:p>
            <a:pPr eaLnBrk="1" hangingPunct="1"/>
            <a:r>
              <a:rPr lang="en-GB" altLang="en-US" b="1">
                <a:solidFill>
                  <a:schemeClr val="bg2"/>
                </a:solidFill>
              </a:rPr>
              <a:t>etc.</a:t>
            </a:r>
          </a:p>
        </p:txBody>
      </p:sp>
      <p:cxnSp>
        <p:nvCxnSpPr>
          <p:cNvPr id="20" name="Curved Connector 19"/>
          <p:cNvCxnSpPr>
            <a:cxnSpLocks noChangeShapeType="1"/>
          </p:cNvCxnSpPr>
          <p:nvPr/>
        </p:nvCxnSpPr>
        <p:spPr bwMode="auto">
          <a:xfrm rot="10800000" flipV="1">
            <a:off x="6505575" y="2105025"/>
            <a:ext cx="1362075" cy="781050"/>
          </a:xfrm>
          <a:prstGeom prst="curvedConnector3">
            <a:avLst>
              <a:gd name="adj1" fmla="val 50000"/>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5"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GB" altLang="en-US" sz="3200" smtClean="0"/>
              <a:t>Stage Directions</a:t>
            </a:r>
          </a:p>
        </p:txBody>
      </p:sp>
      <p:sp>
        <p:nvSpPr>
          <p:cNvPr id="8195" name="Content Placeholder 2"/>
          <p:cNvSpPr>
            <a:spLocks noGrp="1"/>
          </p:cNvSpPr>
          <p:nvPr>
            <p:ph idx="1"/>
          </p:nvPr>
        </p:nvSpPr>
        <p:spPr>
          <a:xfrm>
            <a:off x="762000" y="2298700"/>
            <a:ext cx="7724775" cy="2816225"/>
          </a:xfrm>
        </p:spPr>
        <p:txBody>
          <a:bodyPr/>
          <a:lstStyle/>
          <a:p>
            <a:pPr>
              <a:buFont typeface="Wingdings" panose="05000000000000000000" pitchFamily="2" charset="2"/>
              <a:buNone/>
            </a:pPr>
            <a:r>
              <a:rPr lang="en-GB" altLang="en-US" sz="1800" i="1" smtClean="0"/>
              <a:t>We are at the edge of an empty school playing field, presumably after school. Next to a chainlink fence is NICK, a scowling 10-year-old boy, who wears a school uniform. He appears to have wooden legs. From his hinged knees are some protruding strings leading to traditional crosses of wood, similar to those found on marionettes. These crosses and strings have been tangled around the fence and NICK is stuck. Every so often a ball flies into frame, hitting the fence perilously close to NICK. We soon see who is kicking the ball. It is ROB, also 10, dressed in the same school uniform. He wears Reebok Classics with foil spurs, a large cowboy hat and is looking down, so the brim hides his face.</a:t>
            </a:r>
            <a:endParaRPr lang="en-GB" altLang="en-US" sz="1800" smtClean="0"/>
          </a:p>
        </p:txBody>
      </p:sp>
      <p:sp>
        <p:nvSpPr>
          <p:cNvPr id="4" name="Rectangle 3"/>
          <p:cNvSpPr>
            <a:spLocks noChangeArrowheads="1"/>
          </p:cNvSpPr>
          <p:nvPr/>
        </p:nvSpPr>
        <p:spPr bwMode="auto">
          <a:xfrm>
            <a:off x="4467225" y="2562225"/>
            <a:ext cx="695325" cy="314325"/>
          </a:xfrm>
          <a:prstGeom prst="rect">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5" name="TextBox 4"/>
          <p:cNvSpPr txBox="1">
            <a:spLocks noChangeArrowheads="1"/>
          </p:cNvSpPr>
          <p:nvPr/>
        </p:nvSpPr>
        <p:spPr bwMode="auto">
          <a:xfrm>
            <a:off x="3238500" y="1400175"/>
            <a:ext cx="19542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r>
              <a:rPr lang="en-GB" altLang="en-US" sz="1800" b="1">
                <a:solidFill>
                  <a:schemeClr val="bg2"/>
                </a:solidFill>
              </a:rPr>
              <a:t>Always in CAPS</a:t>
            </a:r>
          </a:p>
        </p:txBody>
      </p:sp>
      <p:cxnSp>
        <p:nvCxnSpPr>
          <p:cNvPr id="7" name="Straight Arrow Connector 6"/>
          <p:cNvCxnSpPr>
            <a:cxnSpLocks noChangeShapeType="1"/>
          </p:cNvCxnSpPr>
          <p:nvPr/>
        </p:nvCxnSpPr>
        <p:spPr bwMode="auto">
          <a:xfrm rot="16200000" flipH="1">
            <a:off x="3957638" y="2100262"/>
            <a:ext cx="1009650" cy="14287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9" name="TextBox 8"/>
          <p:cNvSpPr txBox="1">
            <a:spLocks noChangeArrowheads="1"/>
          </p:cNvSpPr>
          <p:nvPr/>
        </p:nvSpPr>
        <p:spPr bwMode="auto">
          <a:xfrm>
            <a:off x="7096125" y="1628775"/>
            <a:ext cx="1851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r>
              <a:rPr lang="en-GB" altLang="en-US" sz="1800" b="1">
                <a:solidFill>
                  <a:schemeClr val="bg2"/>
                </a:solidFill>
              </a:rPr>
              <a:t>Characters age</a:t>
            </a:r>
          </a:p>
        </p:txBody>
      </p:sp>
      <p:sp>
        <p:nvSpPr>
          <p:cNvPr id="11" name="Rectangle 10"/>
          <p:cNvSpPr>
            <a:spLocks noChangeArrowheads="1"/>
          </p:cNvSpPr>
          <p:nvPr/>
        </p:nvSpPr>
        <p:spPr bwMode="auto">
          <a:xfrm>
            <a:off x="6334125" y="2562225"/>
            <a:ext cx="1600200" cy="314325"/>
          </a:xfrm>
          <a:prstGeom prst="rect">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cxnSp>
        <p:nvCxnSpPr>
          <p:cNvPr id="13" name="Straight Arrow Connector 12"/>
          <p:cNvCxnSpPr>
            <a:cxnSpLocks noChangeShapeType="1"/>
          </p:cNvCxnSpPr>
          <p:nvPr/>
        </p:nvCxnSpPr>
        <p:spPr bwMode="auto">
          <a:xfrm rot="5400000">
            <a:off x="7548562" y="2033588"/>
            <a:ext cx="676275" cy="4953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7" name="Rectangle 16"/>
          <p:cNvSpPr>
            <a:spLocks noChangeArrowheads="1"/>
          </p:cNvSpPr>
          <p:nvPr/>
        </p:nvSpPr>
        <p:spPr bwMode="auto">
          <a:xfrm>
            <a:off x="914400" y="2847975"/>
            <a:ext cx="2371725" cy="314325"/>
          </a:xfrm>
          <a:prstGeom prst="rect">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8" name="TextBox 17"/>
          <p:cNvSpPr txBox="1">
            <a:spLocks noChangeArrowheads="1"/>
          </p:cNvSpPr>
          <p:nvPr/>
        </p:nvSpPr>
        <p:spPr bwMode="auto">
          <a:xfrm>
            <a:off x="9525" y="1704975"/>
            <a:ext cx="1171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r>
              <a:rPr lang="en-GB" altLang="en-US" sz="1800" b="1">
                <a:solidFill>
                  <a:schemeClr val="bg2"/>
                </a:solidFill>
              </a:rPr>
              <a:t>Costume</a:t>
            </a:r>
          </a:p>
        </p:txBody>
      </p:sp>
      <p:cxnSp>
        <p:nvCxnSpPr>
          <p:cNvPr id="20" name="Shape 19"/>
          <p:cNvCxnSpPr>
            <a:cxnSpLocks noChangeShapeType="1"/>
            <a:stCxn id="18" idx="2"/>
            <a:endCxn id="17" idx="1"/>
          </p:cNvCxnSpPr>
          <p:nvPr/>
        </p:nvCxnSpPr>
        <p:spPr bwMode="auto">
          <a:xfrm rot="16200000" flipH="1">
            <a:off x="289719" y="2380457"/>
            <a:ext cx="930275" cy="319087"/>
          </a:xfrm>
          <a:prstGeom prst="curvedConnector2">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1" name="Rectangle 20"/>
          <p:cNvSpPr>
            <a:spLocks noChangeArrowheads="1"/>
          </p:cNvSpPr>
          <p:nvPr/>
        </p:nvSpPr>
        <p:spPr bwMode="auto">
          <a:xfrm>
            <a:off x="733425" y="2286000"/>
            <a:ext cx="7734300" cy="2857500"/>
          </a:xfrm>
          <a:prstGeom prst="rect">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2" name="TextBox 21"/>
          <p:cNvSpPr txBox="1">
            <a:spLocks noChangeArrowheads="1"/>
          </p:cNvSpPr>
          <p:nvPr/>
        </p:nvSpPr>
        <p:spPr bwMode="auto">
          <a:xfrm>
            <a:off x="2524125" y="5305425"/>
            <a:ext cx="41830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r>
              <a:rPr lang="en-GB" altLang="en-US" b="1">
                <a:solidFill>
                  <a:schemeClr val="bg2"/>
                </a:solidFill>
              </a:rPr>
              <a:t>Stage directions always in italics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9" grpId="0"/>
      <p:bldP spid="11" grpId="0" animBg="1"/>
      <p:bldP spid="17" grpId="0" animBg="1"/>
      <p:bldP spid="18" grpId="0"/>
      <p:bldP spid="21" grpId="0" animBg="1"/>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1695450" y="1676400"/>
            <a:ext cx="5600700" cy="3495675"/>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9219" name="Title 1"/>
          <p:cNvSpPr>
            <a:spLocks noGrp="1"/>
          </p:cNvSpPr>
          <p:nvPr>
            <p:ph type="title"/>
          </p:nvPr>
        </p:nvSpPr>
        <p:spPr/>
        <p:txBody>
          <a:bodyPr/>
          <a:lstStyle/>
          <a:p>
            <a:r>
              <a:rPr lang="en-GB" altLang="en-US" sz="3200" smtClean="0"/>
              <a:t>Dialogue</a:t>
            </a:r>
          </a:p>
        </p:txBody>
      </p:sp>
      <p:sp>
        <p:nvSpPr>
          <p:cNvPr id="9220" name="Content Placeholder 2"/>
          <p:cNvSpPr>
            <a:spLocks noGrp="1"/>
          </p:cNvSpPr>
          <p:nvPr>
            <p:ph idx="1"/>
          </p:nvPr>
        </p:nvSpPr>
        <p:spPr>
          <a:xfrm>
            <a:off x="1066800" y="1771650"/>
            <a:ext cx="6734175" cy="3629025"/>
          </a:xfrm>
        </p:spPr>
        <p:txBody>
          <a:bodyPr/>
          <a:lstStyle/>
          <a:p>
            <a:pPr algn="ctr">
              <a:buFont typeface="Wingdings" panose="05000000000000000000" pitchFamily="2" charset="2"/>
              <a:buNone/>
            </a:pPr>
            <a:r>
              <a:rPr lang="en-GB" altLang="en-US" sz="1800" smtClean="0">
                <a:latin typeface="Courier New" panose="02070309020205020404" pitchFamily="49" charset="0"/>
                <a:cs typeface="Courier New" panose="02070309020205020404" pitchFamily="49" charset="0"/>
              </a:rPr>
              <a:t>NICK</a:t>
            </a:r>
          </a:p>
          <a:p>
            <a:pPr algn="ctr">
              <a:buFont typeface="Wingdings" panose="05000000000000000000" pitchFamily="2" charset="2"/>
              <a:buNone/>
            </a:pPr>
            <a:r>
              <a:rPr lang="en-GB" altLang="en-US" sz="1800" smtClean="0">
                <a:latin typeface="Courier New" panose="02070309020205020404" pitchFamily="49" charset="0"/>
                <a:cs typeface="Courier New" panose="02070309020205020404" pitchFamily="49" charset="0"/>
              </a:rPr>
              <a:t>(O.S.)</a:t>
            </a:r>
          </a:p>
          <a:p>
            <a:pPr>
              <a:buFont typeface="Wingdings" panose="05000000000000000000" pitchFamily="2" charset="2"/>
              <a:buNone/>
            </a:pPr>
            <a:r>
              <a:rPr lang="en-GB" altLang="en-US" sz="1800" smtClean="0">
                <a:latin typeface="Courier New" panose="02070309020205020404" pitchFamily="49" charset="0"/>
                <a:cs typeface="Courier New" panose="02070309020205020404" pitchFamily="49" charset="0"/>
              </a:rPr>
              <a:t>		His name’s Rob Forrest. It’s 			nothing I can’t handle.</a:t>
            </a:r>
          </a:p>
          <a:p>
            <a:pPr>
              <a:buFont typeface="Wingdings" panose="05000000000000000000" pitchFamily="2" charset="2"/>
              <a:buNone/>
            </a:pPr>
            <a:endParaRPr lang="en-GB" altLang="en-US" sz="1800" smtClean="0">
              <a:latin typeface="Courier New" panose="02070309020205020404" pitchFamily="49" charset="0"/>
              <a:cs typeface="Courier New" panose="02070309020205020404" pitchFamily="49" charset="0"/>
            </a:endParaRPr>
          </a:p>
          <a:p>
            <a:pPr algn="ctr">
              <a:buFont typeface="Wingdings" panose="05000000000000000000" pitchFamily="2" charset="2"/>
              <a:buNone/>
            </a:pPr>
            <a:r>
              <a:rPr lang="en-GB" altLang="en-US" sz="1800" smtClean="0">
                <a:latin typeface="Courier New" panose="02070309020205020404" pitchFamily="49" charset="0"/>
                <a:cs typeface="Courier New" panose="02070309020205020404" pitchFamily="49" charset="0"/>
              </a:rPr>
              <a:t>THERAPIST</a:t>
            </a:r>
          </a:p>
          <a:p>
            <a:pPr algn="ctr">
              <a:buFont typeface="Wingdings" panose="05000000000000000000" pitchFamily="2" charset="2"/>
              <a:buNone/>
            </a:pPr>
            <a:r>
              <a:rPr lang="en-GB" altLang="en-US" sz="1800" smtClean="0">
                <a:latin typeface="Courier New" panose="02070309020205020404" pitchFamily="49" charset="0"/>
                <a:cs typeface="Courier New" panose="02070309020205020404" pitchFamily="49" charset="0"/>
              </a:rPr>
              <a:t>(A little hurt)</a:t>
            </a:r>
          </a:p>
          <a:p>
            <a:pPr>
              <a:buFont typeface="Wingdings" panose="05000000000000000000" pitchFamily="2" charset="2"/>
              <a:buNone/>
            </a:pPr>
            <a:r>
              <a:rPr lang="en-GB" altLang="en-US" sz="1800" smtClean="0">
                <a:latin typeface="Courier New" panose="02070309020205020404" pitchFamily="49" charset="0"/>
                <a:cs typeface="Courier New" panose="02070309020205020404" pitchFamily="49" charset="0"/>
              </a:rPr>
              <a:t>		I appreciate your honesty.</a:t>
            </a:r>
          </a:p>
          <a:p>
            <a:pPr>
              <a:buFont typeface="Wingdings" panose="05000000000000000000" pitchFamily="2" charset="2"/>
              <a:buNone/>
            </a:pPr>
            <a:endParaRPr lang="en-GB" altLang="en-US" sz="1800" smtClean="0">
              <a:latin typeface="Courier New" panose="02070309020205020404" pitchFamily="49" charset="0"/>
              <a:cs typeface="Courier New" panose="02070309020205020404" pitchFamily="49" charset="0"/>
            </a:endParaRPr>
          </a:p>
        </p:txBody>
      </p:sp>
      <p:sp>
        <p:nvSpPr>
          <p:cNvPr id="5" name="Rectangle 4"/>
          <p:cNvSpPr>
            <a:spLocks noChangeArrowheads="1"/>
          </p:cNvSpPr>
          <p:nvPr/>
        </p:nvSpPr>
        <p:spPr bwMode="auto">
          <a:xfrm>
            <a:off x="4067175" y="1752600"/>
            <a:ext cx="723900" cy="304800"/>
          </a:xfrm>
          <a:prstGeom prst="rect">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6" name="TextBox 5"/>
          <p:cNvSpPr txBox="1">
            <a:spLocks noChangeArrowheads="1"/>
          </p:cNvSpPr>
          <p:nvPr/>
        </p:nvSpPr>
        <p:spPr bwMode="auto">
          <a:xfrm>
            <a:off x="2324100" y="1200150"/>
            <a:ext cx="41735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r>
              <a:rPr lang="en-GB" altLang="en-US" sz="1800" b="1">
                <a:solidFill>
                  <a:schemeClr val="bg2"/>
                </a:solidFill>
              </a:rPr>
              <a:t>Characters name, centred alignment</a:t>
            </a:r>
          </a:p>
        </p:txBody>
      </p:sp>
      <p:cxnSp>
        <p:nvCxnSpPr>
          <p:cNvPr id="8" name="Curved Connector 7"/>
          <p:cNvCxnSpPr>
            <a:cxnSpLocks noChangeShapeType="1"/>
            <a:stCxn id="6" idx="3"/>
            <a:endCxn id="5" idx="3"/>
          </p:cNvCxnSpPr>
          <p:nvPr/>
        </p:nvCxnSpPr>
        <p:spPr bwMode="auto">
          <a:xfrm flipH="1">
            <a:off x="4791075" y="1384300"/>
            <a:ext cx="1706563" cy="520700"/>
          </a:xfrm>
          <a:prstGeom prst="curvedConnector3">
            <a:avLst>
              <a:gd name="adj1" fmla="val -13398"/>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9" name="Rectangle 8"/>
          <p:cNvSpPr>
            <a:spLocks noChangeArrowheads="1"/>
          </p:cNvSpPr>
          <p:nvPr/>
        </p:nvSpPr>
        <p:spPr bwMode="auto">
          <a:xfrm>
            <a:off x="1924050" y="2514600"/>
            <a:ext cx="4038600" cy="628650"/>
          </a:xfrm>
          <a:prstGeom prst="rect">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1" name="TextBox 10"/>
          <p:cNvSpPr txBox="1">
            <a:spLocks noChangeArrowheads="1"/>
          </p:cNvSpPr>
          <p:nvPr/>
        </p:nvSpPr>
        <p:spPr bwMode="auto">
          <a:xfrm>
            <a:off x="-28575" y="3333750"/>
            <a:ext cx="13906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r>
              <a:rPr lang="en-GB" altLang="en-US" sz="1800" b="1">
                <a:solidFill>
                  <a:schemeClr val="bg2"/>
                </a:solidFill>
              </a:rPr>
              <a:t>Dialogue,</a:t>
            </a:r>
          </a:p>
          <a:p>
            <a:pPr eaLnBrk="1" hangingPunct="1"/>
            <a:r>
              <a:rPr lang="en-GB" altLang="en-US" sz="1800" b="1">
                <a:solidFill>
                  <a:schemeClr val="bg2"/>
                </a:solidFill>
              </a:rPr>
              <a:t>align left – </a:t>
            </a:r>
          </a:p>
          <a:p>
            <a:pPr eaLnBrk="1" hangingPunct="1"/>
            <a:r>
              <a:rPr lang="en-GB" altLang="en-US" sz="1800" b="1">
                <a:solidFill>
                  <a:schemeClr val="bg2"/>
                </a:solidFill>
              </a:rPr>
              <a:t>tabbed x3</a:t>
            </a:r>
          </a:p>
        </p:txBody>
      </p:sp>
      <p:cxnSp>
        <p:nvCxnSpPr>
          <p:cNvPr id="13" name="Curved Connector 12"/>
          <p:cNvCxnSpPr>
            <a:cxnSpLocks noChangeShapeType="1"/>
            <a:stCxn id="11" idx="3"/>
          </p:cNvCxnSpPr>
          <p:nvPr/>
        </p:nvCxnSpPr>
        <p:spPr bwMode="auto">
          <a:xfrm flipV="1">
            <a:off x="1362075" y="2762250"/>
            <a:ext cx="666750" cy="1033463"/>
          </a:xfrm>
          <a:prstGeom prst="curvedConnector2">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4" name="Rectangle 13"/>
          <p:cNvSpPr>
            <a:spLocks noChangeArrowheads="1"/>
          </p:cNvSpPr>
          <p:nvPr/>
        </p:nvSpPr>
        <p:spPr bwMode="auto">
          <a:xfrm>
            <a:off x="3333750" y="3943350"/>
            <a:ext cx="2228850" cy="352425"/>
          </a:xfrm>
          <a:prstGeom prst="rect">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5" name="TextBox 14"/>
          <p:cNvSpPr txBox="1">
            <a:spLocks noChangeArrowheads="1"/>
          </p:cNvSpPr>
          <p:nvPr/>
        </p:nvSpPr>
        <p:spPr bwMode="auto">
          <a:xfrm>
            <a:off x="7019925" y="5229225"/>
            <a:ext cx="1492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r>
              <a:rPr lang="en-GB" altLang="en-US" sz="1800" b="1">
                <a:solidFill>
                  <a:schemeClr val="bg2"/>
                </a:solidFill>
              </a:rPr>
              <a:t>Parenthesis</a:t>
            </a:r>
          </a:p>
        </p:txBody>
      </p:sp>
      <p:cxnSp>
        <p:nvCxnSpPr>
          <p:cNvPr id="17" name="Curved Connector 16"/>
          <p:cNvCxnSpPr>
            <a:cxnSpLocks noChangeShapeType="1"/>
            <a:endCxn id="14" idx="3"/>
          </p:cNvCxnSpPr>
          <p:nvPr/>
        </p:nvCxnSpPr>
        <p:spPr bwMode="auto">
          <a:xfrm rot="10800000">
            <a:off x="5562600" y="4119563"/>
            <a:ext cx="1571625" cy="1309687"/>
          </a:xfrm>
          <a:prstGeom prst="curvedConnector3">
            <a:avLst>
              <a:gd name="adj1" fmla="val 50000"/>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animBg="1"/>
      <p:bldP spid="11" grpId="0"/>
      <p:bldP spid="14" grpId="0" animBg="1"/>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endParaRPr lang="en-GB" altLang="en-US" smtClean="0"/>
          </a:p>
        </p:txBody>
      </p:sp>
      <p:sp>
        <p:nvSpPr>
          <p:cNvPr id="3" name="Content Placeholder 2"/>
          <p:cNvSpPr>
            <a:spLocks noGrp="1"/>
          </p:cNvSpPr>
          <p:nvPr>
            <p:ph idx="1"/>
          </p:nvPr>
        </p:nvSpPr>
        <p:spPr/>
        <p:txBody>
          <a:bodyPr/>
          <a:lstStyle/>
          <a:p>
            <a:pPr>
              <a:buFont typeface="Wingdings" panose="05000000000000000000" pitchFamily="2" charset="2"/>
              <a:buNone/>
            </a:pPr>
            <a:r>
              <a:rPr lang="en-GB" altLang="en-US" sz="2400" dirty="0" smtClean="0"/>
              <a:t>You </a:t>
            </a:r>
            <a:r>
              <a:rPr lang="en-GB" altLang="en-US" sz="2400" dirty="0" smtClean="0"/>
              <a:t>may </a:t>
            </a:r>
            <a:r>
              <a:rPr lang="en-GB" altLang="en-US" sz="2400" dirty="0" smtClean="0"/>
              <a:t>need to add ‘technical information’ to your script. </a:t>
            </a:r>
          </a:p>
          <a:p>
            <a:pPr>
              <a:buFont typeface="Wingdings" panose="05000000000000000000" pitchFamily="2" charset="2"/>
              <a:buNone/>
            </a:pPr>
            <a:r>
              <a:rPr lang="en-GB" altLang="en-US" sz="2400" dirty="0" smtClean="0"/>
              <a:t>You will need to ‘align right’ for technical information.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Content Placeholder 3" descr="script grab.jpg"/>
          <p:cNvPicPr>
            <a:picLocks noGrp="1" noChangeAspect="1"/>
          </p:cNvPicPr>
          <p:nvPr>
            <p:ph idx="1"/>
          </p:nvPr>
        </p:nvPicPr>
        <p:blipFill rotWithShape="1">
          <a:blip r:embed="rId2">
            <a:extLst>
              <a:ext uri="{28A0092B-C50C-407E-A947-70E740481C1C}">
                <a14:useLocalDpi xmlns:a14="http://schemas.microsoft.com/office/drawing/2010/main" val="0"/>
              </a:ext>
            </a:extLst>
          </a:blip>
          <a:srcRect b="30801"/>
          <a:stretch/>
        </p:blipFill>
        <p:spPr>
          <a:xfrm>
            <a:off x="1647825" y="1033463"/>
            <a:ext cx="5689600" cy="5568505"/>
          </a:xfrm>
        </p:spPr>
      </p:pic>
      <p:sp>
        <p:nvSpPr>
          <p:cNvPr id="5" name="TextBox 4"/>
          <p:cNvSpPr txBox="1">
            <a:spLocks noChangeArrowheads="1"/>
          </p:cNvSpPr>
          <p:nvPr/>
        </p:nvSpPr>
        <p:spPr bwMode="auto">
          <a:xfrm>
            <a:off x="6096000" y="6143625"/>
            <a:ext cx="8350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r>
              <a:rPr lang="en-GB" altLang="en-US" sz="1200">
                <a:latin typeface="Courier New" panose="02070309020205020404" pitchFamily="49" charset="0"/>
                <a:cs typeface="Courier New" panose="02070309020205020404" pitchFamily="49" charset="0"/>
              </a:rPr>
              <a:t>Cut to:</a:t>
            </a:r>
          </a:p>
        </p:txBody>
      </p:sp>
      <p:sp>
        <p:nvSpPr>
          <p:cNvPr id="6" name="TextBox 5"/>
          <p:cNvSpPr txBox="1">
            <a:spLocks noChangeArrowheads="1"/>
          </p:cNvSpPr>
          <p:nvPr/>
        </p:nvSpPr>
        <p:spPr bwMode="auto">
          <a:xfrm>
            <a:off x="5934075" y="2762250"/>
            <a:ext cx="13001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r>
              <a:rPr lang="en-GB" altLang="en-US" sz="1200">
                <a:latin typeface="Courier New" panose="02070309020205020404" pitchFamily="49" charset="0"/>
                <a:cs typeface="Courier New" panose="02070309020205020404" pitchFamily="49" charset="0"/>
              </a:rPr>
              <a:t>ECU of Nick.</a:t>
            </a:r>
          </a:p>
        </p:txBody>
      </p:sp>
      <p:sp>
        <p:nvSpPr>
          <p:cNvPr id="7" name="Rectangle 6"/>
          <p:cNvSpPr>
            <a:spLocks noChangeArrowheads="1"/>
          </p:cNvSpPr>
          <p:nvPr/>
        </p:nvSpPr>
        <p:spPr bwMode="auto">
          <a:xfrm>
            <a:off x="6086475" y="6143625"/>
            <a:ext cx="819150" cy="285750"/>
          </a:xfrm>
          <a:prstGeom prst="rect">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8" name="Rectangle 7"/>
          <p:cNvSpPr>
            <a:spLocks noChangeArrowheads="1"/>
          </p:cNvSpPr>
          <p:nvPr/>
        </p:nvSpPr>
        <p:spPr bwMode="auto">
          <a:xfrm>
            <a:off x="5953125" y="2762250"/>
            <a:ext cx="1200150" cy="276225"/>
          </a:xfrm>
          <a:prstGeom prst="rect">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9" name="TextBox 8"/>
          <p:cNvSpPr txBox="1">
            <a:spLocks noChangeArrowheads="1"/>
          </p:cNvSpPr>
          <p:nvPr/>
        </p:nvSpPr>
        <p:spPr bwMode="auto">
          <a:xfrm>
            <a:off x="7400925" y="2143125"/>
            <a:ext cx="1371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chemeClr val="bg2"/>
                </a:solidFill>
              </a:rPr>
              <a:t>Camera info</a:t>
            </a:r>
          </a:p>
        </p:txBody>
      </p:sp>
      <p:cxnSp>
        <p:nvCxnSpPr>
          <p:cNvPr id="11" name="Shape 10"/>
          <p:cNvCxnSpPr>
            <a:cxnSpLocks noChangeShapeType="1"/>
            <a:stCxn id="9" idx="2"/>
            <a:endCxn id="6" idx="3"/>
          </p:cNvCxnSpPr>
          <p:nvPr/>
        </p:nvCxnSpPr>
        <p:spPr bwMode="auto">
          <a:xfrm rot="5400000">
            <a:off x="7450932" y="2264569"/>
            <a:ext cx="419100" cy="852487"/>
          </a:xfrm>
          <a:prstGeom prst="bentConnector2">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2" name="TextBox 11"/>
          <p:cNvSpPr txBox="1">
            <a:spLocks noChangeArrowheads="1"/>
          </p:cNvSpPr>
          <p:nvPr/>
        </p:nvSpPr>
        <p:spPr bwMode="auto">
          <a:xfrm>
            <a:off x="7153275" y="5667375"/>
            <a:ext cx="13144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chemeClr val="bg2"/>
                </a:solidFill>
              </a:rPr>
              <a:t>Editing info</a:t>
            </a:r>
          </a:p>
        </p:txBody>
      </p:sp>
      <p:cxnSp>
        <p:nvCxnSpPr>
          <p:cNvPr id="14" name="Shape 13"/>
          <p:cNvCxnSpPr>
            <a:cxnSpLocks noChangeShapeType="1"/>
            <a:stCxn id="12" idx="2"/>
            <a:endCxn id="5" idx="3"/>
          </p:cNvCxnSpPr>
          <p:nvPr/>
        </p:nvCxnSpPr>
        <p:spPr bwMode="auto">
          <a:xfrm rot="5400000">
            <a:off x="7232650" y="5703888"/>
            <a:ext cx="276225" cy="879475"/>
          </a:xfrm>
          <a:prstGeom prst="bentConnector2">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animBg="1"/>
      <p:bldP spid="9"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20663" y="5032375"/>
            <a:ext cx="8750300" cy="1171575"/>
          </a:xfrm>
          <a:prstGeom prst="rect">
            <a:avLst/>
          </a:prstGeom>
          <a:solidFill>
            <a:schemeClr val="accent1">
              <a:alpha val="0"/>
            </a:schemeClr>
          </a:solidFill>
          <a:ln w="44450" algn="ctr">
            <a:solidFill>
              <a:srgbClr val="FF0000"/>
            </a:solidFill>
            <a:round/>
            <a:headEnd/>
            <a:tailEnd/>
          </a:ln>
        </p:spPr>
        <p:txBody>
          <a:bodyPr wrap="none" lIns="90000" tIns="46800" rIns="90000" bIns="46800" anchor="ct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2291" name="Title 1"/>
          <p:cNvSpPr>
            <a:spLocks noGrp="1"/>
          </p:cNvSpPr>
          <p:nvPr>
            <p:ph type="title"/>
          </p:nvPr>
        </p:nvSpPr>
        <p:spPr/>
        <p:txBody>
          <a:bodyPr/>
          <a:lstStyle/>
          <a:p>
            <a:r>
              <a:rPr lang="en-GB" altLang="en-US" sz="3200" smtClean="0"/>
              <a:t>Remember to…</a:t>
            </a:r>
            <a:endParaRPr lang="en-US" altLang="en-US" sz="3200" smtClean="0"/>
          </a:p>
        </p:txBody>
      </p:sp>
      <p:sp>
        <p:nvSpPr>
          <p:cNvPr id="3" name="Content Placeholder 2"/>
          <p:cNvSpPr>
            <a:spLocks noGrp="1"/>
          </p:cNvSpPr>
          <p:nvPr>
            <p:ph idx="1"/>
          </p:nvPr>
        </p:nvSpPr>
        <p:spPr>
          <a:xfrm>
            <a:off x="257175" y="1057275"/>
            <a:ext cx="8658225" cy="3546475"/>
          </a:xfrm>
        </p:spPr>
        <p:txBody>
          <a:bodyPr/>
          <a:lstStyle/>
          <a:p>
            <a:pPr>
              <a:buFont typeface="Wingdings" panose="05000000000000000000" pitchFamily="2" charset="2"/>
              <a:buNone/>
              <a:defRPr/>
            </a:pPr>
            <a:r>
              <a:rPr lang="en-GB" sz="2400" dirty="0" smtClean="0"/>
              <a:t>Always use ‘courier new’ pt12 font.</a:t>
            </a:r>
          </a:p>
          <a:p>
            <a:pPr>
              <a:buFont typeface="Wingdings" panose="05000000000000000000" pitchFamily="2" charset="2"/>
              <a:buNone/>
              <a:defRPr/>
            </a:pPr>
            <a:r>
              <a:rPr lang="en-GB" sz="2400" dirty="0" smtClean="0"/>
              <a:t>Be clear on what is:</a:t>
            </a:r>
          </a:p>
          <a:p>
            <a:pPr>
              <a:buFont typeface="Wingdings" panose="05000000000000000000" pitchFamily="2" charset="2"/>
              <a:buNone/>
              <a:defRPr/>
            </a:pPr>
            <a:endParaRPr lang="en-GB" sz="2400" dirty="0" smtClean="0"/>
          </a:p>
          <a:p>
            <a:pPr>
              <a:buFont typeface="Wingdings" panose="05000000000000000000" pitchFamily="2" charset="2"/>
              <a:buNone/>
              <a:defRPr/>
            </a:pPr>
            <a:r>
              <a:rPr lang="en-GB" sz="2400" dirty="0" smtClean="0"/>
              <a:t>			</a:t>
            </a:r>
            <a:r>
              <a:rPr lang="en-GB" sz="2400" dirty="0" smtClean="0">
                <a:solidFill>
                  <a:schemeClr val="bg2">
                    <a:lumMod val="75000"/>
                  </a:schemeClr>
                </a:solidFill>
              </a:rPr>
              <a:t>	Slug line(s)				</a:t>
            </a:r>
          </a:p>
          <a:p>
            <a:pPr>
              <a:buFont typeface="Wingdings" panose="05000000000000000000" pitchFamily="2" charset="2"/>
              <a:buNone/>
              <a:defRPr/>
            </a:pPr>
            <a:r>
              <a:rPr lang="en-GB" sz="2400" dirty="0" smtClean="0">
                <a:solidFill>
                  <a:schemeClr val="bg2">
                    <a:lumMod val="75000"/>
                  </a:schemeClr>
                </a:solidFill>
              </a:rPr>
              <a:t>				Stage directions</a:t>
            </a:r>
          </a:p>
          <a:p>
            <a:pPr>
              <a:buFont typeface="Wingdings" panose="05000000000000000000" pitchFamily="2" charset="2"/>
              <a:buNone/>
              <a:defRPr/>
            </a:pPr>
            <a:r>
              <a:rPr lang="en-GB" sz="2400" dirty="0" smtClean="0">
                <a:solidFill>
                  <a:schemeClr val="bg2">
                    <a:lumMod val="75000"/>
                  </a:schemeClr>
                </a:solidFill>
              </a:rPr>
              <a:t>				Dialogue</a:t>
            </a:r>
          </a:p>
          <a:p>
            <a:pPr>
              <a:buFont typeface="Wingdings" panose="05000000000000000000" pitchFamily="2" charset="2"/>
              <a:buNone/>
              <a:defRPr/>
            </a:pPr>
            <a:r>
              <a:rPr lang="en-GB" sz="2400" dirty="0" smtClean="0">
                <a:solidFill>
                  <a:schemeClr val="bg2">
                    <a:lumMod val="75000"/>
                  </a:schemeClr>
                </a:solidFill>
              </a:rPr>
              <a:t>				Technical Information</a:t>
            </a:r>
          </a:p>
          <a:p>
            <a:pPr>
              <a:buFont typeface="Wingdings" panose="05000000000000000000" pitchFamily="2" charset="2"/>
              <a:buNone/>
              <a:defRPr/>
            </a:pPr>
            <a:endParaRPr lang="en-GB" sz="2400" dirty="0" smtClean="0"/>
          </a:p>
          <a:p>
            <a:pPr>
              <a:buFont typeface="Wingdings" panose="05000000000000000000" pitchFamily="2" charset="2"/>
              <a:buNone/>
              <a:defRPr/>
            </a:pPr>
            <a:endParaRPr lang="en-GB" sz="2400" dirty="0" smtClean="0"/>
          </a:p>
          <a:p>
            <a:pPr>
              <a:buFont typeface="Wingdings" panose="05000000000000000000" pitchFamily="2" charset="2"/>
              <a:buNone/>
              <a:defRPr/>
            </a:pPr>
            <a:endParaRPr lang="en-US" sz="2400" dirty="0"/>
          </a:p>
        </p:txBody>
      </p:sp>
      <p:sp>
        <p:nvSpPr>
          <p:cNvPr id="5" name="TextBox 4"/>
          <p:cNvSpPr txBox="1">
            <a:spLocks noChangeArrowheads="1"/>
          </p:cNvSpPr>
          <p:nvPr/>
        </p:nvSpPr>
        <p:spPr bwMode="auto">
          <a:xfrm>
            <a:off x="100013" y="5092700"/>
            <a:ext cx="9010650"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r>
              <a:rPr lang="en-GB" altLang="en-US" sz="2500"/>
              <a:t>Be expressive and creative in your writing. </a:t>
            </a:r>
          </a:p>
          <a:p>
            <a:pPr algn="ctr" eaLnBrk="1" hangingPunct="1"/>
            <a:r>
              <a:rPr lang="en-GB" altLang="en-US" sz="2500"/>
              <a:t>How often do you get a chance to write a story for the screen?</a:t>
            </a:r>
          </a:p>
          <a:p>
            <a:pPr algn="ctr" eaLnBrk="1" hangingPunct="1"/>
            <a:endParaRPr lang="en-GB" altLang="en-US" sz="25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theme/theme1.xml><?xml version="1.0" encoding="utf-8"?>
<a:theme xmlns:a="http://schemas.openxmlformats.org/drawingml/2006/main" name="Standarddesign">
  <a:themeElements>
    <a:clrScheme name="Standarddesign 1">
      <a:dk1>
        <a:srgbClr val="000000"/>
      </a:dk1>
      <a:lt1>
        <a:srgbClr val="FFFFFF"/>
      </a:lt1>
      <a:dk2>
        <a:srgbClr val="4C7013"/>
      </a:dk2>
      <a:lt2>
        <a:srgbClr val="0061B2"/>
      </a:lt2>
      <a:accent1>
        <a:srgbClr val="FEA501"/>
      </a:accent1>
      <a:accent2>
        <a:srgbClr val="C8A058"/>
      </a:accent2>
      <a:accent3>
        <a:srgbClr val="FFFFFF"/>
      </a:accent3>
      <a:accent4>
        <a:srgbClr val="000000"/>
      </a:accent4>
      <a:accent5>
        <a:srgbClr val="FECFAA"/>
      </a:accent5>
      <a:accent6>
        <a:srgbClr val="B5914F"/>
      </a:accent6>
      <a:hlink>
        <a:srgbClr val="C40505"/>
      </a:hlink>
      <a:folHlink>
        <a:srgbClr val="919191"/>
      </a:folHlink>
    </a:clrScheme>
    <a:fontScheme name="Standard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4C7013"/>
        </a:dk2>
        <a:lt2>
          <a:srgbClr val="0061B2"/>
        </a:lt2>
        <a:accent1>
          <a:srgbClr val="FEA501"/>
        </a:accent1>
        <a:accent2>
          <a:srgbClr val="C8A058"/>
        </a:accent2>
        <a:accent3>
          <a:srgbClr val="FFFFFF"/>
        </a:accent3>
        <a:accent4>
          <a:srgbClr val="000000"/>
        </a:accent4>
        <a:accent5>
          <a:srgbClr val="FECFAA"/>
        </a:accent5>
        <a:accent6>
          <a:srgbClr val="B5914F"/>
        </a:accent6>
        <a:hlink>
          <a:srgbClr val="C40505"/>
        </a:hlink>
        <a:folHlink>
          <a:srgbClr val="91919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447</TotalTime>
  <Words>298</Words>
  <Application>Microsoft Office PowerPoint</Application>
  <PresentationFormat>On-screen Show (4:3)</PresentationFormat>
  <Paragraphs>49</Paragraphs>
  <Slides>8</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Courier New</vt:lpstr>
      <vt:lpstr>Wingdings</vt:lpstr>
      <vt:lpstr>Standarddesign</vt:lpstr>
      <vt:lpstr>Script Layout and Formatting </vt:lpstr>
      <vt:lpstr>PowerPoint Presentation</vt:lpstr>
      <vt:lpstr>Slug Line</vt:lpstr>
      <vt:lpstr>Stage Directions</vt:lpstr>
      <vt:lpstr>Dialogue</vt:lpstr>
      <vt:lpstr>PowerPoint Presentation</vt:lpstr>
      <vt:lpstr>PowerPoint Presentation</vt:lpstr>
      <vt:lpstr>Remember 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Mark Piper</dc:creator>
  <dc:description>PresentationLoad.com</dc:description>
  <cp:lastModifiedBy>Karina L. Free</cp:lastModifiedBy>
  <cp:revision>114</cp:revision>
  <dcterms:created xsi:type="dcterms:W3CDTF">2007-11-27T23:54:21Z</dcterms:created>
  <dcterms:modified xsi:type="dcterms:W3CDTF">2019-08-28T09:42:15Z</dcterms:modified>
</cp:coreProperties>
</file>