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56" r:id="rId5"/>
    <p:sldId id="257" r:id="rId6"/>
    <p:sldId id="261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E001B8-7A1A-4D79-A4CE-10C64B8A6A77}" type="datetimeFigureOut">
              <a:rPr lang="en-US" smtClean="0"/>
              <a:t>1/31/2012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6BF569-DE93-4184-974E-B1AC77735715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Marketing Mix - </a:t>
            </a:r>
            <a:r>
              <a:rPr lang="en-GB" b="1" dirty="0" smtClean="0"/>
              <a:t>PLACE</a:t>
            </a:r>
            <a:endParaRPr lang="en-GB" b="1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What do we mean by PLACE?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708920"/>
            <a:ext cx="7416824" cy="3024336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+mj-lt"/>
              </a:rPr>
              <a:t>Where the product is sold and the methods used to distribute the goods to the final consumer</a:t>
            </a:r>
            <a:endParaRPr lang="en-GB" dirty="0" smtClean="0"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Why is place important?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12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+mj-lt"/>
              </a:rPr>
              <a:t>Goods and services must be accessible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Owners of trade names need to be able to control the distribution of their goods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Places can be used to establish brand identity</a:t>
            </a:r>
          </a:p>
          <a:p>
            <a:endParaRPr lang="en-GB" dirty="0">
              <a:latin typeface="+mj-lt"/>
            </a:endParaRPr>
          </a:p>
          <a:p>
            <a:r>
              <a:rPr lang="en-GB" b="1" dirty="0" smtClean="0">
                <a:latin typeface="+mj-lt"/>
              </a:rPr>
              <a:t>Place</a:t>
            </a:r>
            <a:r>
              <a:rPr lang="en-GB" dirty="0" smtClean="0">
                <a:latin typeface="+mj-lt"/>
              </a:rPr>
              <a:t> can be fought for and </a:t>
            </a:r>
            <a:r>
              <a:rPr lang="en-GB" b="1" dirty="0" smtClean="0">
                <a:latin typeface="+mj-lt"/>
              </a:rPr>
              <a:t>existing distribution channels </a:t>
            </a:r>
            <a:r>
              <a:rPr lang="en-GB" dirty="0" smtClean="0">
                <a:latin typeface="+mj-lt"/>
              </a:rPr>
              <a:t>jealously protected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26472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301608" cy="1719064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Distribution - </a:t>
            </a:r>
            <a:r>
              <a:rPr lang="en-GB" sz="3600" b="1" dirty="0"/>
              <a:t>how the goods reach the consumer</a:t>
            </a:r>
            <a:r>
              <a:rPr lang="en-GB" b="1" dirty="0"/>
              <a:t/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8064896" cy="3528392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+mj-lt"/>
              </a:rPr>
              <a:t>Through a traditional chain</a:t>
            </a:r>
          </a:p>
          <a:p>
            <a:pPr marL="393192" lvl="1" indent="0">
              <a:buNone/>
            </a:pPr>
            <a:r>
              <a:rPr lang="en-GB" dirty="0" err="1" smtClean="0">
                <a:latin typeface="+mj-lt"/>
              </a:rPr>
              <a:t>eg</a:t>
            </a:r>
            <a:r>
              <a:rPr lang="en-GB" dirty="0" smtClean="0">
                <a:latin typeface="+mj-lt"/>
              </a:rPr>
              <a:t> manufacturer – wholesaler – retailer – consumer</a:t>
            </a:r>
          </a:p>
          <a:p>
            <a:pPr marL="393192" lvl="1" indent="0">
              <a:buNone/>
            </a:pPr>
            <a:endParaRPr lang="en-GB" dirty="0">
              <a:latin typeface="+mj-lt"/>
            </a:endParaRPr>
          </a:p>
          <a:p>
            <a:r>
              <a:rPr lang="en-GB" b="1" dirty="0" smtClean="0">
                <a:latin typeface="+mj-lt"/>
              </a:rPr>
              <a:t>Direct selling</a:t>
            </a:r>
            <a:endParaRPr lang="en-GB" b="1" dirty="0">
              <a:latin typeface="+mj-lt"/>
            </a:endParaRPr>
          </a:p>
          <a:p>
            <a:pPr marL="393192" lvl="1" indent="0">
              <a:buNone/>
            </a:pPr>
            <a:r>
              <a:rPr lang="en-GB" dirty="0" err="1">
                <a:latin typeface="+mj-lt"/>
              </a:rPr>
              <a:t>eg</a:t>
            </a:r>
            <a:r>
              <a:rPr lang="en-GB" dirty="0">
                <a:latin typeface="+mj-lt"/>
              </a:rPr>
              <a:t> </a:t>
            </a:r>
            <a:r>
              <a:rPr lang="en-GB" dirty="0" smtClean="0">
                <a:latin typeface="+mj-lt"/>
              </a:rPr>
              <a:t>direct mail, magazines, INTERNET</a:t>
            </a:r>
            <a:endParaRPr lang="en-GB" dirty="0">
              <a:latin typeface="+mj-lt"/>
            </a:endParaRPr>
          </a:p>
          <a:p>
            <a:pPr marL="393192" lvl="1" indent="0">
              <a:buNone/>
            </a:pPr>
            <a:endParaRPr lang="en-GB" dirty="0"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D0B3A5-D231-4DB9-9AB0-8C898594E4F9}"/>
</file>

<file path=customXml/itemProps2.xml><?xml version="1.0" encoding="utf-8"?>
<ds:datastoreItem xmlns:ds="http://schemas.openxmlformats.org/officeDocument/2006/customXml" ds:itemID="{D5DEB0FC-809B-4424-BEFD-F9C486CACA49}"/>
</file>

<file path=customXml/itemProps3.xml><?xml version="1.0" encoding="utf-8"?>
<ds:datastoreItem xmlns:ds="http://schemas.openxmlformats.org/officeDocument/2006/customXml" ds:itemID="{DB677092-8312-4169-A679-22B3CB620EF7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102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Marketing Mix - PLACE</vt:lpstr>
      <vt:lpstr>What do we mean by PLACE?</vt:lpstr>
      <vt:lpstr>Why is place important?</vt:lpstr>
      <vt:lpstr>Distribution - how the goods reach the consumer 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</dc:title>
  <dc:creator>anne morag portwine</dc:creator>
  <cp:lastModifiedBy>Ailsa W Waters</cp:lastModifiedBy>
  <cp:revision>9</cp:revision>
  <dcterms:created xsi:type="dcterms:W3CDTF">2010-03-08T12:46:19Z</dcterms:created>
  <dcterms:modified xsi:type="dcterms:W3CDTF">2012-01-31T12:52:59Z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