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15"/>
  </p:notesMasterIdLst>
  <p:sldIdLst>
    <p:sldId id="256" r:id="rId5"/>
    <p:sldId id="258" r:id="rId6"/>
    <p:sldId id="271" r:id="rId7"/>
    <p:sldId id="257" r:id="rId8"/>
    <p:sldId id="270" r:id="rId9"/>
    <p:sldId id="272" r:id="rId10"/>
    <p:sldId id="269" r:id="rId11"/>
    <p:sldId id="260" r:id="rId12"/>
    <p:sldId id="259" r:id="rId13"/>
    <p:sldId id="266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78106" autoAdjust="0"/>
  </p:normalViewPr>
  <p:slideViewPr>
    <p:cSldViewPr snapToGrid="0">
      <p:cViewPr varScale="1">
        <p:scale>
          <a:sx n="88" d="100"/>
          <a:sy n="88" d="100"/>
        </p:scale>
        <p:origin x="60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72C192-BE64-4B2B-AA9B-E156194C4748}" type="datetimeFigureOut">
              <a:rPr lang="en-GB" smtClean="0"/>
              <a:t>07/01/2016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8C4BD5-C922-4D57-BA21-4A98BA5BD7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8522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Students should come up with examples of businesses who use this type of</a:t>
            </a:r>
            <a:r>
              <a:rPr lang="en-GB" baseline="0" dirty="0" smtClean="0"/>
              <a:t> technology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C4BD5-C922-4D57-BA21-4A98BA5BD7A0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8643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https://www.youtube.com/watch?v=l_Ei7CxXwuo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C4BD5-C922-4D57-BA21-4A98BA5BD7A0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49305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C4BD5-C922-4D57-BA21-4A98BA5BD7A0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74290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C4BD5-C922-4D57-BA21-4A98BA5BD7A0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1246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In pairs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C4BD5-C922-4D57-BA21-4A98BA5BD7A0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3349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1/7/2016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1/7/2016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1/7/2016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1/7/2016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1/7/2016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1/7/2016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1/7/2016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1/7/2016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1/7/2016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1/7/2016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1/7/2016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1/7/2016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1/7/2016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1/7/2016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1/7/2016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1/7/2016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1/7/2016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1/7/2016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l_Ei7CxXwuo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New technology and marketing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0951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Plenary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054" y="2451100"/>
            <a:ext cx="10846546" cy="4013200"/>
          </a:xfrm>
        </p:spPr>
        <p:txBody>
          <a:bodyPr>
            <a:normAutofit/>
          </a:bodyPr>
          <a:lstStyle/>
          <a:p>
            <a:r>
              <a:rPr lang="en-GB" sz="3200" dirty="0" smtClean="0"/>
              <a:t>Explain the impact of new technology on the marketing mix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150319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Starter Activity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8054" y="2311400"/>
            <a:ext cx="10998946" cy="4279900"/>
          </a:xfrm>
        </p:spPr>
        <p:txBody>
          <a:bodyPr>
            <a:normAutofit/>
          </a:bodyPr>
          <a:lstStyle/>
          <a:p>
            <a:endParaRPr lang="en-GB" sz="2400" dirty="0" smtClean="0"/>
          </a:p>
          <a:p>
            <a:endParaRPr lang="en-GB" sz="2400" dirty="0"/>
          </a:p>
          <a:p>
            <a:r>
              <a:rPr lang="en-GB" sz="2400" dirty="0" smtClean="0"/>
              <a:t>How has new </a:t>
            </a:r>
            <a:r>
              <a:rPr lang="en-GB" sz="2400" dirty="0" smtClean="0"/>
              <a:t>technology </a:t>
            </a:r>
            <a:r>
              <a:rPr lang="en-GB" sz="2400" dirty="0" smtClean="0"/>
              <a:t>changed the way that businesses sell their products/services and how consumers shop?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566368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43791"/>
          <a:stretch/>
        </p:blipFill>
        <p:spPr>
          <a:xfrm>
            <a:off x="0" y="-152399"/>
            <a:ext cx="6665255" cy="494029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3084" y="4515977"/>
            <a:ext cx="6912516" cy="2342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6381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Learning Objectives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273300"/>
            <a:ext cx="10553700" cy="4127500"/>
          </a:xfrm>
        </p:spPr>
        <p:txBody>
          <a:bodyPr>
            <a:normAutofit/>
          </a:bodyPr>
          <a:lstStyle/>
          <a:p>
            <a:r>
              <a:rPr lang="en-GB" sz="2400" dirty="0" smtClean="0"/>
              <a:t>Explain how new technology is used in marketing </a:t>
            </a:r>
            <a:r>
              <a:rPr lang="en-GB" sz="2000" dirty="0" smtClean="0"/>
              <a:t>(including the role of digital media, social media, e-tailing and m-commerce)</a:t>
            </a:r>
          </a:p>
          <a:p>
            <a:endParaRPr lang="en-GB" sz="2000" dirty="0"/>
          </a:p>
          <a:p>
            <a:r>
              <a:rPr lang="en-GB" sz="2400" dirty="0"/>
              <a:t>Explain the impacts of new technology on existing businesses such as high street retailers.</a:t>
            </a:r>
          </a:p>
          <a:p>
            <a:endParaRPr lang="en-GB" sz="2400" dirty="0"/>
          </a:p>
          <a:p>
            <a:r>
              <a:rPr lang="en-GB" sz="2400" dirty="0"/>
              <a:t>Evaluate the impact of new technology of on the marketing activities of businesses and its stakeholders.</a:t>
            </a:r>
          </a:p>
        </p:txBody>
      </p:sp>
    </p:spTree>
    <p:extLst>
      <p:ext uri="{BB962C8B-B14F-4D97-AF65-F5344CB8AC3E}">
        <p14:creationId xmlns:p14="http://schemas.microsoft.com/office/powerpoint/2010/main" val="152541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Explain how new technology is used in marketing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900" y="2425700"/>
            <a:ext cx="10553700" cy="4127500"/>
          </a:xfrm>
        </p:spPr>
        <p:txBody>
          <a:bodyPr>
            <a:normAutofit/>
          </a:bodyPr>
          <a:lstStyle/>
          <a:p>
            <a:r>
              <a:rPr lang="en-GB" sz="2400" dirty="0" smtClean="0"/>
              <a:t>Each of the 4 Ps has to change and evolve to meet the demands of this new method (i.e. the internet) of reaching customers.</a:t>
            </a:r>
          </a:p>
          <a:p>
            <a:endParaRPr lang="en-GB" sz="2400" dirty="0"/>
          </a:p>
          <a:p>
            <a:r>
              <a:rPr lang="en-GB" sz="2400" dirty="0" smtClean="0"/>
              <a:t>Clicks and bricks</a:t>
            </a:r>
          </a:p>
          <a:p>
            <a:r>
              <a:rPr lang="en-GB" sz="2400" dirty="0" smtClean="0"/>
              <a:t>Social media</a:t>
            </a:r>
          </a:p>
          <a:p>
            <a:r>
              <a:rPr lang="en-GB" sz="2400" dirty="0" smtClean="0"/>
              <a:t>M-commerce</a:t>
            </a:r>
          </a:p>
          <a:p>
            <a:r>
              <a:rPr lang="en-GB" sz="2400" dirty="0" smtClean="0"/>
              <a:t>E-tailing</a:t>
            </a:r>
          </a:p>
          <a:p>
            <a:r>
              <a:rPr lang="en-GB" sz="2400" dirty="0" smtClean="0"/>
              <a:t>Pricing and the internet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681625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M-commerce / Mobile Marketing</a:t>
            </a:r>
            <a:endParaRPr lang="en-GB" dirty="0"/>
          </a:p>
        </p:txBody>
      </p:sp>
      <p:pic>
        <p:nvPicPr>
          <p:cNvPr id="4" name="Picture 3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41612" y="2284412"/>
            <a:ext cx="6276975" cy="4067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2734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/>
              <a:t>Explain the impacts of new technology on existing businesses such as high street retailers.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387600"/>
            <a:ext cx="10553700" cy="4127500"/>
          </a:xfrm>
        </p:spPr>
        <p:txBody>
          <a:bodyPr>
            <a:normAutofit/>
          </a:bodyPr>
          <a:lstStyle/>
          <a:p>
            <a:r>
              <a:rPr lang="en-GB" sz="2400" dirty="0" smtClean="0"/>
              <a:t>With the person next to you, identify the benefits and drawbacks of new technology on a retail fashion business (e.g. Superdry, New Look) or a supermarket</a:t>
            </a:r>
            <a:endParaRPr lang="en-GB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7329467"/>
              </p:ext>
            </p:extLst>
          </p:nvPr>
        </p:nvGraphicFramePr>
        <p:xfrm>
          <a:off x="812800" y="3848100"/>
          <a:ext cx="10299700" cy="256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9850"/>
                <a:gridCol w="51498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Advantages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Disadvantages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Can reach a global</a:t>
                      </a:r>
                      <a:r>
                        <a:rPr lang="en-GB" baseline="0" dirty="0" smtClean="0"/>
                        <a:t> market (even if only a small business)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Fierce</a:t>
                      </a:r>
                      <a:r>
                        <a:rPr lang="en-GB" baseline="0" dirty="0" smtClean="0"/>
                        <a:t> competition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Reduce costs by</a:t>
                      </a:r>
                      <a:r>
                        <a:rPr lang="en-GB" baseline="0" dirty="0" smtClean="0"/>
                        <a:t> not having to be close to consumers (may close stores or locate stores in cheaper areas)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Dependent</a:t>
                      </a:r>
                      <a:r>
                        <a:rPr lang="en-GB" baseline="0" dirty="0" smtClean="0"/>
                        <a:t> on efficient delivery services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Longer opening hours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Costs</a:t>
                      </a:r>
                      <a:r>
                        <a:rPr lang="en-GB" baseline="0" dirty="0" smtClean="0"/>
                        <a:t> of ensuring the site is safe for consumers to use and data is protected.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7120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The impact of new technology on the marketing mix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900" y="2425700"/>
            <a:ext cx="10553700" cy="4127500"/>
          </a:xfrm>
        </p:spPr>
        <p:txBody>
          <a:bodyPr>
            <a:normAutofit/>
          </a:bodyPr>
          <a:lstStyle/>
          <a:p>
            <a:r>
              <a:rPr lang="en-GB" sz="2400" dirty="0" smtClean="0"/>
              <a:t>Businesses involved in e-tailing or using new technology need to consider the impact on their marketing mix.</a:t>
            </a:r>
            <a:endParaRPr lang="en-GB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171667"/>
              </p:ext>
            </p:extLst>
          </p:nvPr>
        </p:nvGraphicFramePr>
        <p:xfrm>
          <a:off x="876298" y="3689773"/>
          <a:ext cx="10579104" cy="15993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5102"/>
                <a:gridCol w="2819400"/>
                <a:gridCol w="3225800"/>
                <a:gridCol w="3098802"/>
              </a:tblGrid>
              <a:tr h="410634">
                <a:tc>
                  <a:txBody>
                    <a:bodyPr/>
                    <a:lstStyle/>
                    <a:p>
                      <a:r>
                        <a:rPr lang="en-GB" dirty="0" smtClean="0"/>
                        <a:t>Product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Price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Promotion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Place</a:t>
                      </a:r>
                      <a:endParaRPr lang="en-GB" dirty="0"/>
                    </a:p>
                  </a:txBody>
                  <a:tcPr/>
                </a:tc>
              </a:tr>
              <a:tr h="835378">
                <a:tc>
                  <a:txBody>
                    <a:bodyPr/>
                    <a:lstStyle/>
                    <a:p>
                      <a:r>
                        <a:rPr lang="en-GB" dirty="0" smtClean="0"/>
                        <a:t>USP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Competitive</a:t>
                      </a:r>
                      <a:r>
                        <a:rPr lang="en-GB" baseline="0" dirty="0" smtClean="0"/>
                        <a:t> pricing</a:t>
                      </a:r>
                    </a:p>
                    <a:p>
                      <a:r>
                        <a:rPr lang="en-GB" baseline="0" dirty="0" smtClean="0"/>
                        <a:t>Skimming/penetration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Will</a:t>
                      </a:r>
                      <a:r>
                        <a:rPr lang="en-GB" baseline="0" dirty="0" smtClean="0"/>
                        <a:t> revolve around use of the internet (e.g. email alerts, cookies </a:t>
                      </a:r>
                      <a:r>
                        <a:rPr lang="en-GB" baseline="0" dirty="0" err="1" smtClean="0"/>
                        <a:t>etc</a:t>
                      </a:r>
                      <a:r>
                        <a:rPr lang="en-GB" baseline="0" dirty="0" smtClean="0"/>
                        <a:t>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More choice.</a:t>
                      </a:r>
                    </a:p>
                    <a:p>
                      <a:r>
                        <a:rPr lang="en-GB" dirty="0" smtClean="0"/>
                        <a:t>There may be no need for the business to close</a:t>
                      </a:r>
                      <a:r>
                        <a:rPr lang="en-GB" baseline="0" dirty="0" smtClean="0"/>
                        <a:t> to it’s customers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6166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654" y="1087968"/>
            <a:ext cx="8761413" cy="706964"/>
          </a:xfrm>
        </p:spPr>
        <p:txBody>
          <a:bodyPr/>
          <a:lstStyle/>
          <a:p>
            <a:r>
              <a:rPr lang="en-GB" sz="2800" dirty="0" smtClean="0"/>
              <a:t>Activity – Evaluate the impact of new technology on the marketing activities of a business and its stakeholders</a:t>
            </a:r>
            <a:r>
              <a:rPr lang="en-GB" sz="2800" dirty="0"/>
              <a:t/>
            </a:r>
            <a:br>
              <a:rPr lang="en-GB" sz="2800" dirty="0"/>
            </a:b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0754" y="2286000"/>
            <a:ext cx="11075146" cy="3810000"/>
          </a:xfrm>
        </p:spPr>
        <p:txBody>
          <a:bodyPr>
            <a:noAutofit/>
          </a:bodyPr>
          <a:lstStyle/>
          <a:p>
            <a:r>
              <a:rPr lang="en-GB" sz="2000" dirty="0" smtClean="0"/>
              <a:t>Carry out research online to find out what new technology is available to small and large scale businesses to help them market their products and services. </a:t>
            </a:r>
            <a:endParaRPr lang="en-GB" sz="2000" dirty="0"/>
          </a:p>
          <a:p>
            <a:r>
              <a:rPr lang="en-GB" sz="2000" dirty="0" smtClean="0"/>
              <a:t>Write up your findings and relate to a specific small / large business.</a:t>
            </a:r>
          </a:p>
          <a:p>
            <a:pPr algn="r"/>
            <a:r>
              <a:rPr lang="en-GB" sz="2000" dirty="0" smtClean="0"/>
              <a:t>15 minutes</a:t>
            </a:r>
          </a:p>
          <a:p>
            <a:pPr algn="r"/>
            <a:endParaRPr lang="en-GB" sz="2000" dirty="0"/>
          </a:p>
          <a:p>
            <a:r>
              <a:rPr lang="en-GB" sz="2000" dirty="0" smtClean="0"/>
              <a:t>Choose a business and investigate how new technology helps their marketing effort. </a:t>
            </a:r>
            <a:br>
              <a:rPr lang="en-GB" sz="2000" dirty="0" smtClean="0"/>
            </a:br>
            <a:endParaRPr lang="en-GB" sz="2000" dirty="0" smtClean="0"/>
          </a:p>
          <a:p>
            <a:r>
              <a:rPr lang="en-GB" sz="2000" dirty="0" smtClean="0"/>
              <a:t>Evaluate </a:t>
            </a:r>
            <a:r>
              <a:rPr lang="en-GB" sz="2000" smtClean="0"/>
              <a:t>the impact(e.g</a:t>
            </a:r>
            <a:r>
              <a:rPr lang="en-GB" sz="2000" dirty="0" smtClean="0"/>
              <a:t>. better targeting, costs savings, greater impact, improved access to potential consumer)</a:t>
            </a:r>
            <a:endParaRPr lang="en-GB" sz="2000" dirty="0" smtClean="0"/>
          </a:p>
          <a:p>
            <a:pPr algn="r"/>
            <a:r>
              <a:rPr lang="en-GB" sz="2000" dirty="0" smtClean="0"/>
              <a:t>30 minutes</a:t>
            </a:r>
          </a:p>
          <a:p>
            <a:endParaRPr lang="en-GB" sz="2000" dirty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68262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ED74B73EA9ED4C4C8C2F8846BE81B58F" ma:contentTypeVersion="1" ma:contentTypeDescription="Create a new PowerPoint document" ma:contentTypeScope="" ma:versionID="0bd2b28df0d9f8508218a1968f5c321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285BEF0-8787-4D4F-9135-95731D68F11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5F81145-537A-400C-BB95-F0B7E22B3A49}">
  <ds:schemaRefs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www.w3.org/XML/1998/namespace"/>
    <ds:schemaRef ds:uri="http://purl.org/dc/dcmitype/"/>
    <ds:schemaRef ds:uri="http://schemas.microsoft.com/office/2006/metadata/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53B8CDD5-E3A1-49A8-8D8B-2F69678D233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TM02900722[[fn=Ion Boardroom]]</Template>
  <TotalTime>496</TotalTime>
  <Words>415</Words>
  <Application>Microsoft Office PowerPoint</Application>
  <PresentationFormat>Widescreen</PresentationFormat>
  <Paragraphs>60</Paragraphs>
  <Slides>10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Century Gothic</vt:lpstr>
      <vt:lpstr>Wingdings 3</vt:lpstr>
      <vt:lpstr>Ion Boardroom</vt:lpstr>
      <vt:lpstr>New technology and marketing</vt:lpstr>
      <vt:lpstr>Starter Activity</vt:lpstr>
      <vt:lpstr>PowerPoint Presentation</vt:lpstr>
      <vt:lpstr>Learning Objectives</vt:lpstr>
      <vt:lpstr>Explain how new technology is used in marketing</vt:lpstr>
      <vt:lpstr>M-commerce / Mobile Marketing</vt:lpstr>
      <vt:lpstr>Explain the impacts of new technology on existing businesses such as high street retailers.</vt:lpstr>
      <vt:lpstr>The impact of new technology on the marketing mix</vt:lpstr>
      <vt:lpstr>Activity – Evaluate the impact of new technology on the marketing activities of a business and its stakeholders </vt:lpstr>
      <vt:lpstr>Plenary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Decisions about the marketing mix</dc:title>
  <dc:creator>Rebecca Crumpton</dc:creator>
  <cp:lastModifiedBy>Rebecca Crumpton</cp:lastModifiedBy>
  <cp:revision>30</cp:revision>
  <dcterms:created xsi:type="dcterms:W3CDTF">2016-01-05T14:45:01Z</dcterms:created>
  <dcterms:modified xsi:type="dcterms:W3CDTF">2016-01-07T16:25:04Z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0x010100EA90949D6391244A906844C304818D4E00ED74B73EA9ED4C4C8C2F8846BE81B58F</vt:lpwstr>
  </property>
</Properties>
</file>