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0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FD6A6-B7A1-43CB-9AC9-DD50CF005048}" type="datetimeFigureOut">
              <a:rPr lang="en-GB" smtClean="0"/>
              <a:t>03/10/2012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1F014-B94C-4235-8D5F-28C46DE99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09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5A97E-9F2B-46D2-BFFC-5EEB95DDF00E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DCED0-CF42-45B7-9C82-18DBA9D7513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4FB25-EFD8-4B61-B34D-9EB6BEB07E26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1B43D-6FBA-462B-8C92-54587BAAB91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144D6-91DD-4B1F-8131-6F99B63C7D56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66972-A586-477F-A71D-4BA1BC1A0BC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D08DCD-EB4B-47B1-B699-C7C8E0FBD493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2DD9A-3DD8-4221-97BA-A3F9D40379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B6C32-4B9E-449E-92B5-C42D8EA7231F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9EEA9-8E54-4174-AE38-22A6BE2A1F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E8737-820A-4CE4-926E-34D3E7CAB30C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959F1-A8B3-4BF7-9670-BCC9BA4643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92345-AA9D-49EA-BAC6-FA40B1DA3B54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4E70B-FAFC-401B-8A5E-E84E70C061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12BD0-13EA-4ED0-89F5-9536DBEA53B9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CD661-D9A8-49BD-AF03-BF269BB4A5D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4556FB-C934-4D5C-A23A-64C1A2704857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36C18-B922-4B05-A7B7-449BC5DE4E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6F0482-2147-457B-AB72-950177E22E13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7DDC0-4031-4455-9639-80C9AB12434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587008-6893-4C50-81EC-EF4D17E0E0E2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2CE5A7B-9DF4-4D9D-823B-303C783D1AA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ED1502-99EA-4EF4-84F8-D19418A012FD}" type="datetimeFigureOut">
              <a:rPr lang="en-US" smtClean="0"/>
              <a:pPr>
                <a:defRPr/>
              </a:pPr>
              <a:t>10/3/2012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A5DE26B-5F2C-4605-9A16-98EBA2C49F7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620000" cy="2057400"/>
          </a:xfrm>
        </p:spPr>
        <p:txBody>
          <a:bodyPr/>
          <a:lstStyle/>
          <a:p>
            <a:r>
              <a:rPr lang="en-GB" b="1" dirty="0" smtClean="0"/>
              <a:t>Marketing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it?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 market is where buyers and sellers come together to exchange goods and services.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920880" cy="1219200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is effective marketing?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34992"/>
            <a:ext cx="8229600" cy="438912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>
                <a:effectLst/>
                <a:latin typeface="Calibri" pitchFamily="34" charset="0"/>
                <a:cs typeface="Calibri" pitchFamily="34" charset="0"/>
              </a:rPr>
              <a:t>A process – it is an ongoing process, it has no start or finish</a:t>
            </a:r>
          </a:p>
          <a:p>
            <a:r>
              <a:rPr lang="en-GB" dirty="0" smtClean="0">
                <a:effectLst/>
                <a:latin typeface="Calibri" pitchFamily="34" charset="0"/>
                <a:cs typeface="Calibri" pitchFamily="34" charset="0"/>
              </a:rPr>
              <a:t>A business philosophy – a way of thinking how to satisfy customers needs</a:t>
            </a:r>
          </a:p>
          <a:p>
            <a:r>
              <a:rPr lang="en-GB" dirty="0" smtClean="0">
                <a:effectLst/>
                <a:latin typeface="Calibri" pitchFamily="34" charset="0"/>
                <a:cs typeface="Calibri" pitchFamily="34" charset="0"/>
              </a:rPr>
              <a:t>Building relationships with customers</a:t>
            </a:r>
            <a:endParaRPr lang="en-GB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What is the purpose of marketing?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To satisfy customers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Identifying customers requirements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Anticipating customers requirements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To compete effectively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To make a profit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Consumer and business to business marketing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  <a:cs typeface="Calibri" pitchFamily="34" charset="0"/>
              </a:rPr>
              <a:t>Consumer marketing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is where a business is marketing to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consumers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(B2C)</a:t>
            </a:r>
            <a:endParaRPr lang="en-GB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b="1" dirty="0" smtClean="0">
                <a:latin typeface="Calibri" pitchFamily="34" charset="0"/>
                <a:cs typeface="Calibri" pitchFamily="34" charset="0"/>
              </a:rPr>
              <a:t>Business to business marketing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is where one business is engaged in marketing to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another </a:t>
            </a:r>
            <a:r>
              <a:rPr lang="en-GB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(B2B)</a:t>
            </a:r>
            <a:endParaRPr lang="en-GB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C6DEDE8-5A6D-4B96-AE9B-7FD96C88D3C7}"/>
</file>

<file path=customXml/itemProps2.xml><?xml version="1.0" encoding="utf-8"?>
<ds:datastoreItem xmlns:ds="http://schemas.openxmlformats.org/officeDocument/2006/customXml" ds:itemID="{407FBF21-F865-49AF-8EE4-EE8471592CE1}"/>
</file>

<file path=customXml/itemProps3.xml><?xml version="1.0" encoding="utf-8"?>
<ds:datastoreItem xmlns:ds="http://schemas.openxmlformats.org/officeDocument/2006/customXml" ds:itemID="{661E805D-56E4-4E2F-9886-2EF982020E0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116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Marketing</vt:lpstr>
      <vt:lpstr>What is it?</vt:lpstr>
      <vt:lpstr>What is effective marketing?</vt:lpstr>
      <vt:lpstr>What is the purpose of marketing?</vt:lpstr>
      <vt:lpstr>Consumer and business to business marketing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anne morag portwine</dc:creator>
  <cp:lastModifiedBy>Ailsa W Waters</cp:lastModifiedBy>
  <cp:revision>6</cp:revision>
  <dcterms:created xsi:type="dcterms:W3CDTF">2011-07-12T08:28:01Z</dcterms:created>
  <dcterms:modified xsi:type="dcterms:W3CDTF">2012-10-03T13:08:04Z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