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CD027-6E33-479F-8236-192ABFB2C754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64DE6-02F9-49C5-93A6-4FB196E19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27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6EB46-68B4-45B5-817C-51C30FBF4793}" type="datetimeFigureOut">
              <a:rPr lang="en-US" smtClean="0"/>
              <a:t>4/12/2016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E4DE1-2CEB-4B7C-ACDC-049F56A8460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Globalisation</a:t>
            </a:r>
            <a:endParaRPr lang="en-GB" b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latin typeface="+mj-lt"/>
              </a:rPr>
              <a:t>It’s the process enabling financial and investment markets to operate internationally, largely as a result of deregulation and improved communications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Globalisation of markets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+mj-lt"/>
              </a:rPr>
              <a:t>Risen dramatically in the last 25 years due to:</a:t>
            </a:r>
          </a:p>
          <a:p>
            <a:pPr>
              <a:buNone/>
            </a:pP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Modernisation and ease of communication e.g. use of IT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Increase in trade made easier by international agreements and non-tariff trade barriers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International competitiveness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latin typeface="+mj-lt"/>
              </a:rPr>
              <a:t>	This is the ability of firms to sell their products successfully both abroad in export markets and at home in competition against imports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Influences on international competitiveness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b="1" i="1" dirty="0" smtClean="0">
                <a:latin typeface="+mj-lt"/>
              </a:rPr>
              <a:t>Why compete internationally?</a:t>
            </a:r>
          </a:p>
          <a:p>
            <a:pPr>
              <a:buNone/>
            </a:pPr>
            <a:endParaRPr lang="en-GB" dirty="0">
              <a:latin typeface="+mj-lt"/>
            </a:endParaRPr>
          </a:p>
          <a:p>
            <a:pPr>
              <a:buNone/>
            </a:pPr>
            <a:r>
              <a:rPr lang="en-GB" dirty="0" smtClean="0">
                <a:latin typeface="+mj-lt"/>
              </a:rPr>
              <a:t>	Generally speaking firms seek to improve their competitiveness in order to secure a larger market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do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Avoids risk of competing in a single market</a:t>
            </a:r>
          </a:p>
          <a:p>
            <a:r>
              <a:rPr lang="en-GB" dirty="0" smtClean="0">
                <a:latin typeface="+mj-lt"/>
              </a:rPr>
              <a:t>Economies of scale</a:t>
            </a:r>
          </a:p>
          <a:p>
            <a:r>
              <a:rPr lang="en-GB" dirty="0" smtClean="0">
                <a:latin typeface="+mj-lt"/>
              </a:rPr>
              <a:t>Increase market share</a:t>
            </a:r>
          </a:p>
          <a:p>
            <a:r>
              <a:rPr lang="en-GB" dirty="0" smtClean="0">
                <a:latin typeface="+mj-lt"/>
              </a:rPr>
              <a:t>To be able to compete against international firms</a:t>
            </a:r>
          </a:p>
          <a:p>
            <a:r>
              <a:rPr lang="en-GB" dirty="0" smtClean="0">
                <a:latin typeface="+mj-lt"/>
              </a:rPr>
              <a:t>Opens up new markets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Internal  and external factors that influence international competitiveness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>
              <a:latin typeface="+mj-lt"/>
            </a:endParaRPr>
          </a:p>
          <a:p>
            <a:pPr>
              <a:buNone/>
            </a:pPr>
            <a:r>
              <a:rPr lang="en-GB" b="1" dirty="0" smtClean="0">
                <a:latin typeface="+mj-lt"/>
              </a:rPr>
              <a:t>Internal</a:t>
            </a:r>
          </a:p>
          <a:p>
            <a:r>
              <a:rPr lang="en-GB" dirty="0" smtClean="0">
                <a:latin typeface="+mj-lt"/>
              </a:rPr>
              <a:t>Need to look at all functions to improve efficiency and productivity.</a:t>
            </a:r>
          </a:p>
          <a:p>
            <a:r>
              <a:rPr lang="en-GB" dirty="0" smtClean="0">
                <a:latin typeface="+mj-lt"/>
              </a:rPr>
              <a:t>This may mean more capital investment and training, also looking at HR strategies</a:t>
            </a:r>
          </a:p>
          <a:p>
            <a:r>
              <a:rPr lang="en-GB" dirty="0" smtClean="0">
                <a:latin typeface="+mj-lt"/>
              </a:rPr>
              <a:t>There will also be a need for increased marketing efforts</a:t>
            </a:r>
          </a:p>
          <a:p>
            <a:pPr>
              <a:buNone/>
            </a:pPr>
            <a:endParaRPr lang="en-GB" dirty="0">
              <a:latin typeface="+mj-lt"/>
            </a:endParaRPr>
          </a:p>
          <a:p>
            <a:pPr>
              <a:buNone/>
            </a:pPr>
            <a:r>
              <a:rPr lang="en-GB" b="1" dirty="0" smtClean="0">
                <a:latin typeface="+mj-lt"/>
              </a:rPr>
              <a:t>External</a:t>
            </a:r>
          </a:p>
          <a:p>
            <a:r>
              <a:rPr lang="en-GB" dirty="0" smtClean="0">
                <a:latin typeface="+mj-lt"/>
              </a:rPr>
              <a:t>Inflation rates compared to other countries</a:t>
            </a:r>
          </a:p>
          <a:p>
            <a:r>
              <a:rPr lang="en-GB" dirty="0" smtClean="0">
                <a:latin typeface="+mj-lt"/>
              </a:rPr>
              <a:t>Degrees of protectionism</a:t>
            </a:r>
          </a:p>
          <a:p>
            <a:r>
              <a:rPr lang="en-GB" dirty="0" smtClean="0">
                <a:latin typeface="+mj-lt"/>
              </a:rPr>
              <a:t>Access to and availability to raw materials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34249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+mj-lt"/>
              </a:rPr>
              <a:t>In general in order to be successful a firm must consider:</a:t>
            </a: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Exchange rates</a:t>
            </a:r>
          </a:p>
          <a:p>
            <a:r>
              <a:rPr lang="en-GB" dirty="0" smtClean="0">
                <a:latin typeface="+mj-lt"/>
              </a:rPr>
              <a:t>Unit costs</a:t>
            </a:r>
          </a:p>
          <a:p>
            <a:r>
              <a:rPr lang="en-GB" dirty="0" smtClean="0">
                <a:latin typeface="+mj-lt"/>
              </a:rPr>
              <a:t>Price and quality of product</a:t>
            </a:r>
          </a:p>
          <a:p>
            <a:r>
              <a:rPr lang="en-GB" dirty="0" smtClean="0">
                <a:latin typeface="+mj-lt"/>
              </a:rPr>
              <a:t>Delivery and after-sales service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C6EE61-496A-44FA-B1FD-4065725CF6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C51A9-6CEB-43A9-8370-C7853978E122}">
  <ds:schemaRefs>
    <ds:schemaRef ds:uri="http://schemas.microsoft.com/sharepoint/v3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EAFEAE-81BD-49F6-9AB8-2D4B45EB0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vase</Template>
  <TotalTime>120</TotalTime>
  <Words>189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Flow</vt:lpstr>
      <vt:lpstr>Globalisation</vt:lpstr>
      <vt:lpstr>What is it?</vt:lpstr>
      <vt:lpstr>Globalisation of markets</vt:lpstr>
      <vt:lpstr>International competitiveness</vt:lpstr>
      <vt:lpstr>Influences on international competitiveness</vt:lpstr>
      <vt:lpstr>Why do it?</vt:lpstr>
      <vt:lpstr>Internal  and external factors that influence international competitiveness</vt:lpstr>
      <vt:lpstr>Summary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anne morag portwine</dc:creator>
  <cp:lastModifiedBy>Ailsa W Waters</cp:lastModifiedBy>
  <cp:revision>6</cp:revision>
  <cp:lastPrinted>2012-02-20T11:24:30Z</cp:lastPrinted>
  <dcterms:created xsi:type="dcterms:W3CDTF">2010-02-10T14:45:28Z</dcterms:created>
  <dcterms:modified xsi:type="dcterms:W3CDTF">2016-04-12T10:57:52Z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