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3" r:id="rId8"/>
    <p:sldId id="262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255"/>
    <a:srgbClr val="666D71"/>
    <a:srgbClr val="3C4B54"/>
    <a:srgbClr val="636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99E2A655-4737-407E-BE2D-8E95395F79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4218AE0-B0EF-4171-9242-7F72624C69EE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0A468E71-9E1F-4204-BEA7-EB70BFBC02B6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01B41F2-9D59-4A2C-A46E-0A668DCDC2FB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EBCC3FF-028C-4D4C-8497-FC6AB08715B0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9AF5A43-9C1D-4D43-8DEE-96513984D18F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ABA9486-68E4-4EBC-ACC5-64115EF3F9AD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1B56419-FBF4-460A-A36C-727CB6E1B717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DA59EEB-0D04-4561-B823-A31452F51C41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7"/>
                <a:gd name="f18" fmla="*/ f15 1 113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4E9A41F-7224-4A13-94F7-002B32E739CD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2B5D5AA-79BF-4FE2-9DF5-0031B62BA040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4"/>
                <a:gd name="f18" fmla="*/ f15 1 898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2D2B21-05D2-49B8-8BA2-1606BD691B29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15459FC-1D8D-4F61-9B35-ECC01EA349FE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AC61237-B12D-4B39-A9FA-396FDF9A2EBB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6E8D05F-CC56-4EE9-AF9E-00F0040F903B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4"/>
                <a:gd name="f21" fmla="*/ f18 1 329"/>
                <a:gd name="f22" fmla="*/ 0 1 f20"/>
                <a:gd name="f23" fmla="*/ f16 1 f20"/>
                <a:gd name="f24" fmla="*/ 0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65A18F79-DACE-46A4-AB33-AC034BA85FEA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4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0EF3E70-4AE7-4DFC-8C29-151B44F61152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2C279A9-53B8-408E-AAB0-206C4EA559C6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52C4B1E-E631-4FEA-A912-CB4319B21A5F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AE95B-102E-4B86-8817-569148331405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13"/>
                <a:gd name="f18" fmla="*/ f15 1 76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964DE8A3-624A-4077-94B6-FA74CE43F111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val f2"/>
                <a:gd name="f15" fmla="val f3"/>
                <a:gd name="f16" fmla="+- f15 0 f14"/>
                <a:gd name="f17" fmla="*/ f16 1 33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B02D1D3D-11E5-4876-AB16-0128114FD397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CA2197D-D256-4D98-91F3-F2223402081D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6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7ECC958D-6BC3-4BED-AF64-AC542E12774A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22724EC-A6C2-4539-B4CD-098CE7FAAB69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7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51E1B20-D96A-4841-AA90-9E250FA7F859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2442A26-5136-41AA-B7E5-FE155734040A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5"/>
                <a:gd name="f19" fmla="*/ f16 1 982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79E47B2-D9C6-4C3A-A256-591CE54F1098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0F5F7C6-5793-4AD3-BE4A-A68A32D96D21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val f3"/>
                <a:gd name="f13" fmla="val f4"/>
                <a:gd name="f14" fmla="val f5"/>
                <a:gd name="f15" fmla="+- f14 0 f12"/>
                <a:gd name="f16" fmla="+- f13 0 f12"/>
                <a:gd name="f17" fmla="*/ f16 1 192"/>
                <a:gd name="f18" fmla="*/ f15 1 1120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C12B110C-D27A-42F0-B037-C01DD6482C55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C6A3095F-A7AB-4EA4-A235-8ACAF66B5E34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3201FCB-2131-4DDC-827E-3B6C7BC2D1E9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val f2"/>
                <a:gd name="f16" fmla="val f3"/>
                <a:gd name="f17" fmla="+- f16 0 f15"/>
                <a:gd name="f18" fmla="*/ f17 1 40"/>
                <a:gd name="f19" fmla="*/ 0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F4855B29-50FA-4925-B6DF-D31A3EDADC6C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"/>
                <a:gd name="f18" fmla="*/ f15 1 291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6FB5484-E709-4C0D-8D96-4789011E0C40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5"/>
                <a:gd name="f18" fmla="*/ f15 1 47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3F26FB79-6B83-4723-9CAA-1223ECDBD678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5"/>
                <a:gd name="f25" fmla="*/ f22 1 34"/>
                <a:gd name="f26" fmla="*/ 0 1 f24"/>
                <a:gd name="f27" fmla="*/ f20 1 f24"/>
                <a:gd name="f28" fmla="*/ 0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0F23DDF7-7AD0-4ED9-9D13-424454A0619B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02"/>
                <a:gd name="f19" fmla="*/ f16 1 2536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0966641-7585-4513-A2B3-B5761A56D4A4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0"/>
                <a:gd name="f17" fmla="*/ f14 1 30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9453595B-9D11-410A-8F82-3A4406A40B4A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90FE17D0-2402-4717-AC55-95FDEE4D3C67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0"/>
                <a:gd name="f18" fmla="*/ f15 1 299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F36267FC-1DB9-4A48-A0A9-5120924D3551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val f2"/>
                <a:gd name="f18" fmla="val f3"/>
                <a:gd name="f19" fmla="+- f18 0 f17"/>
                <a:gd name="f20" fmla="*/ f19 1 23"/>
                <a:gd name="f21" fmla="*/ 0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21C81821-4722-4DD7-8692-3E5158660894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72"/>
                <a:gd name="f18" fmla="*/ f15 1 28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33A5D879-6916-4087-B8D0-1F904D833340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F97CA469-4864-431E-86CB-F3C63A5DEC91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55872F6B-C8CB-49E9-8D42-36313F98409D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1135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BF346771-B76C-485E-8422-57E47B14587C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1323BBF1-E52A-466E-A607-8990CAA4C18A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19"/>
                <a:gd name="f17" fmla="*/ f14 1 1802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7C23DAF7-F404-46CB-99F5-4C5E891F408A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A11262A4-B209-4922-BC00-0951A21F1A2C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B5C32CDE-D486-4890-85A2-D07B5F8EA2BD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898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6C1B9401-1FD2-487D-A22F-8CA8B60705D4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AB8B73E5-11B9-4A0B-B8C3-A015E20E84D0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1B099DFC-E4FB-43E8-B0C4-358D2EDE4CBD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3BCEF676-CEFA-4825-9C2C-E1704132F122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"/>
                <a:gd name="f20" fmla="*/ f17 1 332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D1BF0C49-7579-4C62-9743-AEE3A8778EFB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3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88CA759B-BE0F-4D3F-AD49-8CB115AE659D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"/>
                <a:gd name="f20" fmla="*/ f17 1 3215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41B58CD5-3BF0-42B3-951A-BD064C6C7AB9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val f2"/>
                <a:gd name="f15" fmla="val f3"/>
                <a:gd name="f16" fmla="+- f15 0 f14"/>
                <a:gd name="f17" fmla="*/ f16 1 39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35BC8F7B-5681-4015-8BF9-CCA5CCBD0A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E2FFBA44-9B68-4526-83D5-786EA43677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</p:spPr>
        <p:txBody>
          <a:bodyPr/>
          <a:lstStyle>
            <a:lvl1pPr marL="0" indent="0">
              <a:buNone/>
              <a:defRPr sz="2000" cap="all">
                <a:solidFill>
                  <a:srgbClr val="7C96A3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A0883F67-DC8A-4AC1-80E8-061B4D942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077510" y="541020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C03F3D4-798E-41B7-A451-FF207C5B513C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A7377ADD-9BD7-4489-8943-A88127A37A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76421" y="5410203"/>
            <a:ext cx="51248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F82A43B8-65DD-4578-A058-FEA8C5D04B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96907" y="5410203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68B6169-64E9-42FF-806A-D215AD2CE0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607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E3E-B01F-4DB3-8611-A5E1F7D29E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39EA0-B0BD-456E-97BA-0A82691677B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606430"/>
            <a:ext cx="9912352" cy="3299776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8F2BE-DE9B-4DD1-920A-18D84F5FF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5124023"/>
            <a:ext cx="9910861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3D01C-BE8C-4561-B41C-96F0B21A5C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1EB-40AA-43D3-8D8C-5E2C2438ADB6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6C26F-3539-4175-89B3-8D5A287DF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6A54-9B0E-4EFB-BE05-0F362403B6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BBF536-3060-4EA3-A035-3AC1A7E9FA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2C01-A142-434B-8CDF-6F6BFEC5B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33DC634-059E-412E-A522-7A44DFBB3B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19596"/>
            <a:ext cx="9904460" cy="1371600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E7A96695-0FEC-4DC3-AC3C-14D5D8D85C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D227B-6150-4B92-B39A-D36B6627B3C8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6C8DC80-183C-4BB0-879F-618E860A7B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1F41ECE-67FA-4081-B664-64F1FDF18C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C96949-577A-450F-B66D-271AE6DC4F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2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5832-8C05-4969-9511-21D245FAD5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F6A4A08-F3BC-4777-8350-8986FB9310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AB077-E1CB-4769-974B-AD3181B0A2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309914"/>
            <a:ext cx="9906006" cy="148949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1AFF9-1387-4342-917D-170B414596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18BD6-0A11-4CC1-BC3D-5BED80F9E3CB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AFCE9-DBBE-4FCC-B258-9BDA87BDE6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7E325-F083-441E-9E16-F22246B7E4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B8AD4F-5D90-45DE-94DC-86F6A8E64BE5}" type="slidenum">
              <a:t>‹#›</a:t>
            </a:fld>
            <a:endParaRPr lang="en-US"/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2DD0C708-DD37-4612-87F6-9FC3AFA5E44C}"/>
              </a:ext>
            </a:extLst>
          </p:cNvPr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“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A0F7B5B0-376F-496D-8F6D-C63FDE561F42}"/>
              </a:ext>
            </a:extLst>
          </p:cNvPr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07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4B8C-55F1-4A37-84B6-DB30F3C9EC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CEE3345-363D-4C65-960F-20A39DF786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4657651"/>
            <a:ext cx="9904506" cy="114064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F99B916-BA2A-43E1-878E-9F953C2E31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7D3915-C380-4286-B76B-3D2281C263EF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C8E37AC-B0D1-4AA3-9CF1-3F95A439F5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BB9213F-4192-4833-B502-BFD9214F5B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0854D2-6BB9-48F1-A1C3-084F7FD99E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82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BDCC-F705-412D-A0E4-877CDA8EF8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E4AA-4002-4BD6-B269-F710171879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2674464"/>
            <a:ext cx="3196897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32364-D0A5-4244-9BD5-29355ABFD1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921" y="3360264"/>
            <a:ext cx="3208739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1CF171-402C-4436-BCBE-34C6C2C35D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4767" y="2677637"/>
            <a:ext cx="31843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4B3D7C1-E3EE-4ADF-9AE8-CC299C605F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4215" y="3363437"/>
            <a:ext cx="3195827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160CACB-A5F9-496B-8559-177BEDF557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2674464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BBE0E6E-711A-40B6-B6DD-05C19E5489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3360264"/>
            <a:ext cx="3194968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53E501B-BAD3-4F89-B4A8-142DFE2425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4FDE74-9C09-43D4-8E02-589D319595F1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4377F11-000A-4258-B426-71DB7DB57A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A52873-1EA3-4182-A479-4269E3C9DA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C2B0F9-FA72-49CD-B19A-DA6CECD3C1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3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188F-143A-4987-A42C-6F9D7FC215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AC72-4FC8-446A-A87F-A90FFB0787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04591"/>
            <a:ext cx="3195242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BFEDAE-7BC1-4366-AD2A-C4077E0932A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2666993"/>
            <a:ext cx="3195242" cy="15240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D1F798A-0E89-4C94-B98A-F488F9171E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980855"/>
            <a:ext cx="3195242" cy="8178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F771A4A-3365-4821-9B9C-471EE84869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9054" y="4404591"/>
            <a:ext cx="3200400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B347F5B-E714-470A-BFA6-E8851108C0E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9054" y="2666993"/>
            <a:ext cx="3198936" cy="15240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28F2BC-30DA-4174-BD98-04387AF743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7591" y="4980855"/>
            <a:ext cx="3200400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6B8D8AD-53C7-43B1-871C-58796CF2D7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565" y="4404591"/>
            <a:ext cx="3190743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6E812C-EDDE-4C8F-BBEA-B354D8B5143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852437" y="2666993"/>
            <a:ext cx="3194968" cy="15240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371EC85-DEE6-4ED1-820C-934DC17D34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4980855"/>
            <a:ext cx="3194968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FD59B90A-E826-4A32-8AD4-4E1EFF281E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30B21E-0261-4697-A95F-BF66CA009CA0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6C7EB4F-8418-4074-BF9B-BEEBB50064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DD87A3E-C194-447A-BEBE-145B434DD9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75445-2FF0-4FF5-9D75-C27EC6E489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0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C786-FE6F-4601-96F2-BF8CC3E690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63F39-9BA1-4F6B-92C3-8807A19A048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1F68-95A9-49A3-8810-210D9EE73E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D9044D-8482-4847-B188-FBE02ED7A346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A76E5-37F0-423A-9082-BF910044F0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4811A-57B2-41E2-A6A3-6EB394F741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7DB264-BE06-4690-8F45-B940F90ACF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7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455DE-90BC-48F8-8EBF-D2894B05917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042401" y="609603"/>
            <a:ext cx="2005014" cy="51816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60BE7-9C6A-4A05-AD10-B14812C6157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41408" y="609603"/>
            <a:ext cx="7748589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9CA9F-5A62-4E58-93F2-296047398B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69E05A-DCAF-4ABA-8040-F81724376593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5EEE5-C6C4-4B50-BB5A-3AF2D1F16C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5522-CB30-4BC4-8B3E-6C309BDB0B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61B3F-5236-42B1-9EA4-EFD295354D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0608-7416-4DFB-AE71-8D091676A8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49D0-B62E-4304-8C18-FCDCF47F03D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567C-5ABA-4BF3-B1BA-E1F5562024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0267C3-5210-43A0-A1A5-DC297CDA0377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467E-AC6A-4569-9802-33E5C34EFA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A0A43-7698-4CAD-97C9-926C3CEFB5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ED1AB0-BA6E-4800-9E14-1435524633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59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43D2-DAE0-4445-81E2-2BB240F0E5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3FE76-109C-4516-9604-ABC21317DD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</p:spPr>
        <p:txBody>
          <a:bodyPr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DBC71-9317-4174-AC0F-5D3EE3BCB4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5DC324-698F-434A-AD57-953925744C36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78056-C740-4D52-883F-1AFACADB43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9CC2E-4668-46C6-B9EC-3D066B632D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F4D241-72F6-4178-ADE1-41F333429D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9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9235-5C01-447E-A042-EC656195A4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9ADA-DF76-4500-A294-EF31213C90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95B2B-7473-470C-A74B-F6624C48A9E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249488"/>
            <a:ext cx="4875215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91DA0-9BDD-443B-A6D1-297DD6D6A7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B05CBD-28EF-428C-957A-B488E52C7766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EE749-7886-4367-8534-7D216760BB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2ACFC-C751-4099-BA3C-7B95EA5F7C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3C5A7-1109-4D3C-8CBB-F8212187C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1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3E0-FDC3-4CA6-9D93-00285E7C81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76387-ED33-4D2F-BE13-D3E7D6626C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F7C35-42BE-45B3-82EF-B1B0186CAFD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41408" y="3073398"/>
            <a:ext cx="4878388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05978-D484-4A6A-8EA6-BCEFFEB0359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5E170-C5BD-486C-BF3D-4E9A1A5D78C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73398"/>
            <a:ext cx="4875205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85FCA-061F-46AA-A673-EB73CF2EDB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52A9D0-ACA7-493D-998F-73FA2A5A8221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19F82-DA13-4398-B7FD-07C5A4CEED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3C3BC-D583-4E66-ABF7-55BDA1C508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75C8FF-9D7A-4EBD-A9FC-13FDEFAF9F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EE31-CF62-4B01-BF5A-029531862E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62571-5DA4-4581-9212-4C4ACD4980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7C79BA-6BDD-4E91-A895-DF2AC09BDD9E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5AEAB-A0A2-4AD3-A829-0E04101A2A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1917D-27B0-4475-A903-8B148C47B2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1E44B8-6F1D-4403-929B-A1396C0962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6A02B-2AC4-43A1-A0E0-3B360FB7A1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BAAE13-03C5-4BD3-BA86-3FDF14628170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E60FB-9A05-4D5C-A506-8B6C266E5C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168E4-895F-42F2-BA6B-AEE8FF3C83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9CD88E-DEEC-4DBE-8760-F6D6E74BD1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7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E549-DF3E-4871-9F85-17A6F73E79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655DE-8EAB-425C-A84E-C74ED32889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6201" y="592668"/>
            <a:ext cx="5891204" cy="519853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48780-9221-4852-9909-FA813D2DADB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61626-8D4F-4201-98C7-54B30B6906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69551E-4760-4BDA-BB5E-C9D8123CD402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3DD30-0D66-4752-82CF-DA8335314A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B8516-C072-4F5D-BCA3-75146BE256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269229-E156-450C-BFA0-962D47A54B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F9D5-80B8-4E8A-9634-F41B387528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11ABB6-82C2-4796-BABF-C63280A0474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380716" y="609603"/>
            <a:ext cx="3666689" cy="51816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E23CC-D397-4492-8D05-47CFF346FC7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5934510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A822B-F8A7-4DE9-9CCA-F157AD3C0F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F3AD7-9FF8-4E90-B5C4-4C73383E2305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45445-264D-493B-9BBD-5C01A85CFF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D2ADE-AB7A-436C-8951-ACBB43376F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DECF55-346B-4AB0-BCC0-483C89819D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3B551E91-AF85-40A8-AEB9-DC46889613A8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1AF9507F-2627-43AE-B06D-18A139ADC0CD}"/>
              </a:ext>
            </a:extLst>
          </p:cNvPr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54A60A3A-4574-4D41-ADFB-C248C85F7A7E}"/>
                </a:ext>
              </a:extLst>
            </p:cNvPr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C86D8952-2931-4EC6-97B2-4F8D01D80723}"/>
                  </a:ext>
                </a:extLst>
              </p:cNvPr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3FA819C-298D-45F3-B686-A4839D3EB4B9}"/>
                  </a:ext>
                </a:extLst>
              </p:cNvPr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67CDBCF6-3D6D-4572-A2CA-F046E15B2991}"/>
                  </a:ext>
                </a:extLst>
              </p:cNvPr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392E1FCB-94AA-41CF-8196-5ADE9090560C}"/>
                  </a:ext>
                </a:extLst>
              </p:cNvPr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114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750B2484-768F-41AC-B898-0D0331B00716}"/>
                  </a:ext>
                </a:extLst>
              </p:cNvPr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val f2"/>
                  <a:gd name="f17" fmla="val f3"/>
                  <a:gd name="f18" fmla="+- f17 0 f16"/>
                  <a:gd name="f19" fmla="*/ f18 1 40"/>
                  <a:gd name="f20" fmla="*/ 0 1 f19"/>
                  <a:gd name="f21" fmla="*/ f17 1 f19"/>
                  <a:gd name="f22" fmla="*/ f20 f14 1"/>
                  <a:gd name="f23" fmla="*/ f21 f14 1"/>
                  <a:gd name="f24" fmla="*/ f21 f15 1"/>
                  <a:gd name="f25" fmla="*/ f20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125F527-AD02-4AF5-AF4E-C3D3F3609026}"/>
                  </a:ext>
                </a:extLst>
              </p:cNvPr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90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56A877B-B8A0-4E76-BB8A-4E39DB92DB17}"/>
                  </a:ext>
                </a:extLst>
              </p:cNvPr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C2832DD-8320-4E79-BFAA-88F797F380DF}"/>
                  </a:ext>
                </a:extLst>
              </p:cNvPr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val f2"/>
                  <a:gd name="f16" fmla="val f3"/>
                  <a:gd name="f17" fmla="+- f16 0 f15"/>
                  <a:gd name="f18" fmla="*/ f17 1 40"/>
                  <a:gd name="f19" fmla="*/ 0 1 f18"/>
                  <a:gd name="f20" fmla="*/ f16 1 f18"/>
                  <a:gd name="f21" fmla="*/ f19 f13 1"/>
                  <a:gd name="f22" fmla="*/ f20 f13 1"/>
                  <a:gd name="f23" fmla="*/ f20 f14 1"/>
                  <a:gd name="f24" fmla="*/ f19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0F2CA49-2C22-48F0-9CA4-776F2F39952C}"/>
                  </a:ext>
                </a:extLst>
              </p:cNvPr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808A7048-30B6-4658-A09A-D680C2840CE1}"/>
                  </a:ext>
                </a:extLst>
              </p:cNvPr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6"/>
                  <a:gd name="f21" fmla="*/ f18 1 332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1E651022-ED02-4139-90C0-34E15816986B}"/>
                  </a:ext>
                </a:extLst>
              </p:cNvPr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4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A561D372-BA0A-4799-9E80-2957A2E8F58F}"/>
                  </a:ext>
                </a:extLst>
              </p:cNvPr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305832E-FEFA-45AC-8B65-283938979FB4}"/>
                  </a:ext>
                </a:extLst>
              </p:cNvPr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78"/>
                  <a:gd name="f17" fmla="*/ f14 1 8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4AB8C3BD-E213-4845-A9C1-34B75EF9E0E7}"/>
                  </a:ext>
                </a:extLst>
              </p:cNvPr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93"/>
                  <a:gd name="f16" fmla="*/ f13 1 303"/>
                  <a:gd name="f17" fmla="*/ 0 1 f15"/>
                  <a:gd name="f18" fmla="*/ f11 1 f15"/>
                  <a:gd name="f19" fmla="*/ 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0F35EC72-980A-4281-93FB-4493CB1BA55A}"/>
                  </a:ext>
                </a:extLst>
              </p:cNvPr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0"/>
                  <a:gd name="f17" fmla="*/ f14 1 30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1AEABD-EEBB-4819-B584-7C1B6AC5E563}"/>
                  </a:ext>
                </a:extLst>
              </p:cNvPr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4"/>
                  <a:gd name="f22" fmla="*/ f19 1 23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AA8EA8B3-785D-4DAD-A128-0164D88C9E98}"/>
                  </a:ext>
                </a:extLst>
              </p:cNvPr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F7F1E7AC-3AB1-4A81-9EA0-A291580639FC}"/>
                  </a:ext>
                </a:extLst>
              </p:cNvPr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33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BD3634EC-186C-44C4-956E-35ACC6FBCEDF}"/>
                  </a:ext>
                </a:extLst>
              </p:cNvPr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01ADB0A7-826E-42E2-BDA1-8578AA7CCB23}"/>
                  </a:ext>
                </a:extLst>
              </p:cNvPr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54"/>
                  <a:gd name="f18" fmla="*/ f15 1 766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90658FE-5678-49FD-8DC4-DDC5AA9AB420}"/>
                  </a:ext>
                </a:extLst>
              </p:cNvPr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982B442-85C4-4B8B-B6E3-A77835D49F9D}"/>
                  </a:ext>
                </a:extLst>
              </p:cNvPr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36"/>
                  <a:gd name="f20" fmla="*/ f17 1 898"/>
                  <a:gd name="f21" fmla="*/ 0 1 f19"/>
                  <a:gd name="f22" fmla="*/ f15 1 f19"/>
                  <a:gd name="f23" fmla="*/ 0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8A8AA48F-7CC0-46C4-A503-6A272F650EFF}"/>
                  </a:ext>
                </a:extLst>
              </p:cNvPr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A177991-4E5D-4F42-A83E-21F58760F852}"/>
                  </a:ext>
                </a:extLst>
              </p:cNvPr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2FC1A0BE-AD81-417F-8937-5F6B2312A0B5}"/>
                  </a:ext>
                </a:extLst>
              </p:cNvPr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0A5033FE-1023-4742-9A5F-15BFD2F212DA}"/>
                  </a:ext>
                </a:extLst>
              </p:cNvPr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63"/>
                  <a:gd name="f22" fmla="*/ f19 1 326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A9D09D33-7B43-40FF-A3E0-481F3E2D52A8}"/>
                  </a:ext>
                </a:extLst>
              </p:cNvPr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F0FA16BD-FF65-424D-9CA2-51638B945E3E}"/>
                </a:ext>
              </a:extLst>
            </p:cNvPr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E76DEBA-7B44-49EE-B0DA-737F5F30DD41}"/>
                  </a:ext>
                </a:extLst>
              </p:cNvPr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3"/>
                  <a:gd name="f21" fmla="*/ f18 1 323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59932BA-03BE-4FFC-A5FB-CEE88A1F25DD}"/>
                  </a:ext>
                </a:extLst>
              </p:cNvPr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2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0DED35-F800-438D-88C1-78603D919F13}"/>
                  </a:ext>
                </a:extLst>
              </p:cNvPr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1B3DFBA-7483-4AB1-B9CF-4BD65911D46F}"/>
                  </a:ext>
                </a:extLst>
              </p:cNvPr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88"/>
                  <a:gd name="f18" fmla="*/ f15 1 727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83BC7EF-D26A-4E94-AB4A-9BBCC1E91E71}"/>
                  </a:ext>
                </a:extLst>
              </p:cNvPr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val f2"/>
                  <a:gd name="f18" fmla="val f3"/>
                  <a:gd name="f19" fmla="+- f18 0 f17"/>
                  <a:gd name="f20" fmla="*/ f19 1 33"/>
                  <a:gd name="f21" fmla="*/ 0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F8B51F4-2BDD-41AE-BDFC-53F7624FF484}"/>
                  </a:ext>
                </a:extLst>
              </p:cNvPr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92"/>
                  <a:gd name="f19" fmla="*/ f16 1 973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36FD3A0-21CC-48F6-8FCF-5FA9FD79A395}"/>
                  </a:ext>
                </a:extLst>
              </p:cNvPr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2911930-052C-4723-9AA5-A8D99C3F597B}"/>
                  </a:ext>
                </a:extLst>
              </p:cNvPr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val f3"/>
                  <a:gd name="f14" fmla="val f4"/>
                  <a:gd name="f15" fmla="val f5"/>
                  <a:gd name="f16" fmla="+- f15 0 f13"/>
                  <a:gd name="f17" fmla="+- f14 0 f13"/>
                  <a:gd name="f18" fmla="*/ f17 1 194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1BD0713-F403-47B4-A43A-55EFA702E283}"/>
                  </a:ext>
                </a:extLst>
              </p:cNvPr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581C179-8EA4-45BB-82B1-EC92CF6BA805}"/>
                  </a:ext>
                </a:extLst>
              </p:cNvPr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BFDFB0A7-A95F-42FC-AB2D-9340A3E69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5F28174-9895-4842-B8D9-27E61F59C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B4305544-BA91-48BB-87AB-C504FB2F62A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1BD5747E-D392-47C3-9FCD-3BCC8832C495}" type="datetime1">
              <a:rPr lang="en-US"/>
              <a:pPr lvl="0"/>
              <a:t>9/13/2018</a:t>
            </a:fld>
            <a:endParaRPr lang="en-US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9B2717-8669-4427-841B-A8589674775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CE36120C-9032-4A27-A419-61E566C909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40170126-E0E9-48FA-BD1D-E75F7588622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FFFFFF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25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bbc.co.uk/newsbeat/article/41939545/lupita-nyongo-accuses-grazia-of-removing-her-hai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BB75-68A4-4CA8-BAA5-A7C86ECDCEC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/>
              <a:t>REPRESENTATION THEORISTS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1BD3F-579E-4037-B30C-502C97FD39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/>
              <a:t>A level media studies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235D-CFB6-4F3B-8568-2BFAC3C84E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Judith butler – theories of gender performativity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A61B-C73C-462C-AFB9-CAA8FF0CE5D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2200" dirty="0"/>
              <a:t>the idea that identity is performatively constructed by the very ‘expressions’ that are said to be its results (it is manufactured through a set of acts) </a:t>
            </a:r>
          </a:p>
          <a:p>
            <a:pPr lvl="0">
              <a:lnSpc>
                <a:spcPct val="100000"/>
              </a:lnSpc>
            </a:pPr>
            <a:r>
              <a:rPr lang="en-GB" sz="2200" dirty="0"/>
              <a:t>the idea that there is no gender identity behind the expressions of gender </a:t>
            </a:r>
          </a:p>
          <a:p>
            <a:pPr lvl="0">
              <a:lnSpc>
                <a:spcPct val="100000"/>
              </a:lnSpc>
            </a:pPr>
            <a:r>
              <a:rPr lang="en-GB" sz="2200" dirty="0"/>
              <a:t>the idea that performativity is not a singular act, but a repetition and a ritual.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EE2E1-EC26-4F31-AD7C-14907650EFD7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endParaRPr lang="en-GB" sz="2200" b="1" dirty="0">
              <a:solidFill>
                <a:srgbClr val="FF505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200" b="1" dirty="0">
              <a:solidFill>
                <a:srgbClr val="FF505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200" b="1" dirty="0">
              <a:solidFill>
                <a:srgbClr val="FF505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200" b="1" dirty="0">
              <a:solidFill>
                <a:srgbClr val="FF505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200" b="1" dirty="0">
              <a:solidFill>
                <a:srgbClr val="FF5050"/>
              </a:solidFill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lang="en-GB" sz="2200" b="1" dirty="0">
                <a:solidFill>
                  <a:srgbClr val="FF5050"/>
                </a:solidFill>
              </a:rPr>
              <a:t>American philosopher and gender theorist. Born 1956 </a:t>
            </a:r>
          </a:p>
          <a:p>
            <a:pPr lvl="0">
              <a:lnSpc>
                <a:spcPct val="100000"/>
              </a:lnSpc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4DF99-76D7-414E-A38E-491B06269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576" y="2097084"/>
            <a:ext cx="2095503" cy="20955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0370-91CB-45EF-B653-74F40741FD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STUART HALL – representation theory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BA87880-C763-4778-A725-8F3FDCE048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4246848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1700" dirty="0"/>
              <a:t>His theory includes:</a:t>
            </a:r>
          </a:p>
          <a:p>
            <a:pPr lvl="0">
              <a:lnSpc>
                <a:spcPct val="100000"/>
              </a:lnSpc>
            </a:pPr>
            <a:r>
              <a:rPr lang="en-GB" sz="1700" dirty="0"/>
              <a:t>the idea that representation is the production of meaning through language, with language defined in its broadest sense as a system of signs - ‘ a shared conceptual roadmap’</a:t>
            </a:r>
          </a:p>
          <a:p>
            <a:pPr lvl="0">
              <a:lnSpc>
                <a:spcPct val="100000"/>
              </a:lnSpc>
            </a:pPr>
            <a:r>
              <a:rPr lang="en-GB" sz="1700" dirty="0"/>
              <a:t>the idea that the relationship between concepts and signs is governed by codes </a:t>
            </a:r>
          </a:p>
          <a:p>
            <a:pPr lvl="0">
              <a:lnSpc>
                <a:spcPct val="100000"/>
              </a:lnSpc>
            </a:pPr>
            <a:r>
              <a:rPr lang="en-GB" sz="1700" dirty="0"/>
              <a:t>the idea that stereotyping, as a form of representation, reduces people to a few simple characteristics or traits </a:t>
            </a:r>
          </a:p>
          <a:p>
            <a:pPr lvl="0">
              <a:lnSpc>
                <a:spcPct val="100000"/>
              </a:lnSpc>
            </a:pPr>
            <a:r>
              <a:rPr lang="en-GB" sz="1700" dirty="0"/>
              <a:t> the idea that stereotyping tends to occur where there are inequalities of power, as subordinate or excluded groups are constructed as different or ‘other’ (e.g. through ethnocentrism).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D43950D-A9B0-4984-9C72-1720BE19BE9F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GB" sz="1700" b="1" dirty="0">
                <a:solidFill>
                  <a:srgbClr val="FF5050"/>
                </a:solidFill>
              </a:rPr>
              <a:t>A Jamaican-born cultural theorist, political activist and sociologist who lived and worked in the UK from 1951. Died 2014.</a:t>
            </a:r>
          </a:p>
          <a:p>
            <a:pPr lvl="0">
              <a:lnSpc>
                <a:spcPct val="100000"/>
              </a:lnSpc>
            </a:pPr>
            <a:endParaRPr lang="en-GB" sz="1700" dirty="0"/>
          </a:p>
          <a:p>
            <a:pPr lvl="0">
              <a:lnSpc>
                <a:spcPct val="100000"/>
              </a:lnSpc>
            </a:pPr>
            <a:endParaRPr lang="en-GB" sz="17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867C57-64CF-49A0-8130-CBEB6E493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768" y="3429000"/>
            <a:ext cx="3630305" cy="20420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E4D2-B839-42CC-817F-DB171AC8FC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DAVID GAUNTLETT – THEORY OF IDENTITY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00745ED-0B2C-4101-9C27-EDE9A0BDD4C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2000" dirty="0"/>
              <a:t>the idea that the media provide us with ‘tools’ or resources that we use to construct our identities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the idea that whilst in the past the media tended to convey singular, straightforward messages about ideal types of male and female identities, the media today offer us a more diverse range of stars, icons and characters from whom we may pick and mix different ideas.</a:t>
            </a:r>
            <a:r>
              <a:rPr lang="en-GB" sz="2000" b="1" dirty="0">
                <a:solidFill>
                  <a:srgbClr val="FF5050"/>
                </a:solidFill>
              </a:rPr>
              <a:t> </a:t>
            </a:r>
            <a:endParaRPr lang="en-GB" sz="20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5CFF6EA-3CF7-457C-90AF-6F1CE7BA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319" y="1934513"/>
            <a:ext cx="1781095" cy="17810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FCDA1B7E-702D-42BE-A6C1-D907E3904B47}"/>
              </a:ext>
            </a:extLst>
          </p:cNvPr>
          <p:cNvSpPr txBox="1"/>
          <p:nvPr/>
        </p:nvSpPr>
        <p:spPr>
          <a:xfrm>
            <a:off x="6796588" y="4020342"/>
            <a:ext cx="425082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5050"/>
                </a:solidFill>
                <a:uFillTx/>
                <a:latin typeface="Tw Cen MT"/>
              </a:rPr>
              <a:t>British sociologist and media theorist Professor of Media and Communications at the University of Westminster</a:t>
            </a:r>
          </a:p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5050"/>
                </a:solidFill>
                <a:uFillTx/>
                <a:latin typeface="Tw Cen MT"/>
              </a:rPr>
              <a:t>Born 1971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3874-250D-4D9D-991F-3AC9289679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LIESBET VAN ZOONEN – feminist theory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E09CCC-C217-4E56-859A-16103FFBFEF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1900"/>
              <a:t>the idea that gender is constructed through discourse, and that its meaning varies according to cultural and historical context</a:t>
            </a:r>
          </a:p>
          <a:p>
            <a:pPr lvl="0">
              <a:lnSpc>
                <a:spcPct val="100000"/>
              </a:lnSpc>
            </a:pPr>
            <a:r>
              <a:rPr lang="en-GB" sz="1900"/>
              <a:t>the idea that the display of women’s bodies as objects to be looked at is a core element of western patriarchal culture </a:t>
            </a:r>
          </a:p>
          <a:p>
            <a:pPr lvl="0">
              <a:lnSpc>
                <a:spcPct val="100000"/>
              </a:lnSpc>
            </a:pPr>
            <a:r>
              <a:rPr lang="en-GB" sz="1900"/>
              <a:t>the idea that in mainstream culture the visual and narrative codes that are used to construct the male body as spectacle differ from those used to objectify the female body.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71DD2B3-1080-4C20-86C7-A57D91863008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GB" sz="1900" b="1" dirty="0">
                <a:solidFill>
                  <a:srgbClr val="FF5050"/>
                </a:solidFill>
              </a:rPr>
              <a:t>Dutch professor of Popular Culture. Born 1959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2DE644B-C8A4-422B-8456-B950B030A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807" y="2829720"/>
            <a:ext cx="1666878" cy="23812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Laura </a:t>
            </a:r>
            <a:r>
              <a:rPr lang="en-GB" dirty="0" err="1" smtClean="0"/>
              <a:t>mulvey</a:t>
            </a:r>
            <a:r>
              <a:rPr lang="en-GB" dirty="0" smtClean="0"/>
              <a:t> – male gaze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dirty="0"/>
              <a:t>C</a:t>
            </a:r>
            <a:r>
              <a:rPr lang="en-US" altLang="en-US" dirty="0" smtClean="0"/>
              <a:t>oined </a:t>
            </a:r>
            <a:r>
              <a:rPr lang="en-US" altLang="en-US" dirty="0"/>
              <a:t>the term ‘Male Gaze’ in 1975 in the essay ‘Visual Pleasure and Narrative Cinema’. In film the male gaze occurs when the audience is </a:t>
            </a:r>
            <a:r>
              <a:rPr lang="en-US" altLang="en-US" b="1" dirty="0"/>
              <a:t>put into the perspective of a heterosexual man</a:t>
            </a:r>
            <a:r>
              <a:rPr lang="en-US" altLang="en-US" dirty="0"/>
              <a:t>. </a:t>
            </a:r>
          </a:p>
          <a:p>
            <a:pPr>
              <a:defRPr/>
            </a:pPr>
            <a:r>
              <a:rPr lang="en-US" altLang="en-US" dirty="0"/>
              <a:t>The camera lingers on the curves of the female body, and events which occur to women are presented largely in the context of a man’s reaction to these events.  This relegates women to the status of objects. </a:t>
            </a:r>
          </a:p>
          <a:p>
            <a:pPr>
              <a:defRPr/>
            </a:pPr>
            <a:r>
              <a:rPr lang="en-US" altLang="en-US" dirty="0"/>
              <a:t>The female viewer must experience the narrative secondarily, by identification with the male.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9047747" y="3296833"/>
            <a:ext cx="1600064" cy="2133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1520" y="1819505"/>
            <a:ext cx="3272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CA5255"/>
                </a:solidFill>
              </a:rPr>
              <a:t>British feminist film theorist</a:t>
            </a:r>
          </a:p>
          <a:p>
            <a:pPr algn="r"/>
            <a:r>
              <a:rPr lang="en-GB" b="1" dirty="0" smtClean="0">
                <a:solidFill>
                  <a:srgbClr val="CA5255"/>
                </a:solidFill>
              </a:rPr>
              <a:t>Currently Professor of Film and Media </a:t>
            </a:r>
            <a:r>
              <a:rPr lang="en-GB" b="1" dirty="0">
                <a:solidFill>
                  <a:srgbClr val="CA5255"/>
                </a:solidFill>
              </a:rPr>
              <a:t>S</a:t>
            </a:r>
            <a:r>
              <a:rPr lang="en-GB" b="1" dirty="0" smtClean="0">
                <a:solidFill>
                  <a:srgbClr val="CA5255"/>
                </a:solidFill>
              </a:rPr>
              <a:t>tudies at Birkbeck, University of London</a:t>
            </a:r>
          </a:p>
          <a:p>
            <a:pPr algn="r"/>
            <a:r>
              <a:rPr lang="en-GB" b="1" dirty="0" smtClean="0">
                <a:solidFill>
                  <a:srgbClr val="CA5255"/>
                </a:solidFill>
              </a:rPr>
              <a:t>Born 1941</a:t>
            </a:r>
            <a:endParaRPr lang="en-GB" b="1" dirty="0">
              <a:solidFill>
                <a:srgbClr val="CA52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4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3B16-7B00-46F3-9078-4D32E3A4C3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Bell hooks – FEMINIST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863F-6730-47D0-97A3-08583ED0752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en-GB" sz="2000"/>
              <a:t>the idea that feminism is a struggle to end sexist/patriarchal oppression and the ideology of domination </a:t>
            </a:r>
          </a:p>
          <a:p>
            <a:pPr lvl="0">
              <a:lnSpc>
                <a:spcPct val="110000"/>
              </a:lnSpc>
            </a:pPr>
            <a:r>
              <a:rPr lang="en-GB" sz="2000"/>
              <a:t>the idea that feminism is a political commitment rather than a lifestyle choice </a:t>
            </a:r>
          </a:p>
          <a:p>
            <a:pPr lvl="0">
              <a:lnSpc>
                <a:spcPct val="110000"/>
              </a:lnSpc>
            </a:pPr>
            <a:r>
              <a:rPr lang="en-GB" sz="2000"/>
              <a:t>the idea that race and class as well as sex determine the extent to which individuals are exploited, discriminated against or oppressed.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F6EDE-7258-4178-A5C8-2BB66D8CE621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marL="0" lvl="0" indent="0" algn="r">
              <a:lnSpc>
                <a:spcPct val="110000"/>
              </a:lnSpc>
              <a:buNone/>
            </a:pPr>
            <a:r>
              <a:rPr lang="en-GB" sz="2000" b="1" dirty="0">
                <a:solidFill>
                  <a:srgbClr val="FF5050"/>
                </a:solidFill>
              </a:rPr>
              <a:t>American author, feminist and social activist. Born 1952 </a:t>
            </a:r>
          </a:p>
          <a:p>
            <a:pPr lvl="0">
              <a:lnSpc>
                <a:spcPct val="110000"/>
              </a:lnSpc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B57A4-5308-483D-98A1-7DE91695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790" y="3429000"/>
            <a:ext cx="1987228" cy="19872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0C70-4BC1-4C01-90D4-417298D62B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Bell hooks – media representation cont’d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1C185AA-7EB5-48DD-8906-75D6324DD64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The colour codes: lighter skinned women are considered more desirable and fit better in to the western ideology of beauty.</a:t>
            </a:r>
          </a:p>
          <a:p>
            <a:pPr lvl="0"/>
            <a:r>
              <a:rPr lang="en-GB" dirty="0"/>
              <a:t>Black women are objectified and sexualised in some media (e.g. rap/hip hop) reflecting the colonialist view of black women (sexually disposable).</a:t>
            </a:r>
          </a:p>
          <a:p>
            <a:pPr lvl="0"/>
            <a:r>
              <a:rPr lang="en-GB" dirty="0" err="1"/>
              <a:t>Commodified</a:t>
            </a:r>
            <a:r>
              <a:rPr lang="en-GB" dirty="0"/>
              <a:t> blackness, a mediated view of black culture that is considered the norm.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5C77-9EA3-46FA-816E-A6EC79C76E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i="1"/>
              <a:t>Grazia</a:t>
            </a:r>
            <a:r>
              <a:rPr lang="en-GB"/>
              <a:t> got in to trouble for how it represented lupita Nyong’o (November 2017)</a:t>
            </a:r>
          </a:p>
        </p:txBody>
      </p:sp>
      <p:pic>
        <p:nvPicPr>
          <p:cNvPr id="3" name="Content Placeholder 4">
            <a:hlinkClick r:id="rId2"/>
            <a:extLst>
              <a:ext uri="{FF2B5EF4-FFF2-40B4-BE49-F238E27FC236}">
                <a16:creationId xmlns:a16="http://schemas.microsoft.com/office/drawing/2014/main" id="{A8D171E6-F8D6-4D5C-9C9E-0F495B27D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7775" y="2249488"/>
            <a:ext cx="4193282" cy="35417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8E1E-ECD0-4B6F-BBAC-1F6228630F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Paul Gilroy – ethnicity &amp; post colonial theory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958BFC-14E4-4DE4-B54E-67FA8AEF885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en-GB" dirty="0"/>
              <a:t>the idea that colonial discourses continue to inform contemporary attitudes to race and ethnicity in the postcolonial era </a:t>
            </a:r>
          </a:p>
          <a:p>
            <a:pPr lvl="0">
              <a:lnSpc>
                <a:spcPct val="110000"/>
              </a:lnSpc>
            </a:pPr>
            <a:r>
              <a:rPr lang="en-GB" dirty="0"/>
              <a:t>the idea that civilisationism constructs racial hierarchies and sets up binary oppositions based on notions of otherness.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8D0DA77-DE74-432E-B0F6-838DE604B6DA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9334496" y="2097084"/>
            <a:ext cx="1712908" cy="1712908"/>
          </a:xfr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A4A7061-FF27-4E97-8029-8E3C1494857F}"/>
              </a:ext>
            </a:extLst>
          </p:cNvPr>
          <p:cNvSpPr txBox="1"/>
          <p:nvPr/>
        </p:nvSpPr>
        <p:spPr>
          <a:xfrm>
            <a:off x="6332558" y="4015871"/>
            <a:ext cx="4878388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5050"/>
                </a:solidFill>
                <a:uFillTx/>
                <a:latin typeface="Tw Cen MT"/>
              </a:rPr>
              <a:t>British writer and cultural theorist  </a:t>
            </a:r>
          </a:p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5050"/>
                </a:solidFill>
                <a:uFillTx/>
                <a:latin typeface="Tw Cen MT"/>
              </a:rPr>
              <a:t>Professor of American and English Literature at King's College London.</a:t>
            </a:r>
          </a:p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5050"/>
                </a:solidFill>
                <a:uFillTx/>
                <a:latin typeface="Tw Cen MT"/>
              </a:rPr>
              <a:t>Born 1956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TM04033919%5b%5bfn=Circuit%5d%5d</Template>
  <TotalTime>131</TotalTime>
  <Words>716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Circuit</vt:lpstr>
      <vt:lpstr>REPRESENTATION THEORISTS</vt:lpstr>
      <vt:lpstr>STUART HALL – representation theory</vt:lpstr>
      <vt:lpstr>DAVID GAUNTLETT – THEORY OF IDENTITY</vt:lpstr>
      <vt:lpstr>LIESBET VAN ZOONEN – feminist theory</vt:lpstr>
      <vt:lpstr>Laura mulvey – male gaze theory</vt:lpstr>
      <vt:lpstr>Bell hooks – FEMINIST THEORY</vt:lpstr>
      <vt:lpstr>Bell hooks – media representation cont’d</vt:lpstr>
      <vt:lpstr>Grazia got in to trouble for how it represented lupita Nyong’o (November 2017)</vt:lpstr>
      <vt:lpstr>Paul Gilroy – ethnicity &amp; post colonial theory</vt:lpstr>
      <vt:lpstr>Judith butler – theories of gender performativity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THEORISTS</dc:title>
  <dc:creator>Tina Donnelly</dc:creator>
  <cp:lastModifiedBy>Tina Donnelly</cp:lastModifiedBy>
  <cp:revision>12</cp:revision>
  <dcterms:created xsi:type="dcterms:W3CDTF">2017-11-10T16:53:52Z</dcterms:created>
  <dcterms:modified xsi:type="dcterms:W3CDTF">2018-09-13T12:48:24Z</dcterms:modified>
</cp:coreProperties>
</file>