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5"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6" autoAdjust="0"/>
    <p:restoredTop sz="94660"/>
  </p:normalViewPr>
  <p:slideViewPr>
    <p:cSldViewPr snapToGrid="0">
      <p:cViewPr varScale="1">
        <p:scale>
          <a:sx n="86" d="100"/>
          <a:sy n="86" d="100"/>
        </p:scale>
        <p:origin x="48" y="14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31241-D07A-4A18-8036-F77FD743679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DE116C9-D47D-4817-BE96-BCE7FE20A4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402FD28-14ED-4B36-AA02-5C82D73201A0}"/>
              </a:ext>
            </a:extLst>
          </p:cNvPr>
          <p:cNvSpPr>
            <a:spLocks noGrp="1"/>
          </p:cNvSpPr>
          <p:nvPr>
            <p:ph type="dt" sz="half" idx="10"/>
          </p:nvPr>
        </p:nvSpPr>
        <p:spPr/>
        <p:txBody>
          <a:bodyPr/>
          <a:lstStyle/>
          <a:p>
            <a:fld id="{628F3EEF-31F3-4BF1-B3EB-2DC0F945D614}" type="datetimeFigureOut">
              <a:rPr lang="en-GB" smtClean="0"/>
              <a:t>09/09/2019</a:t>
            </a:fld>
            <a:endParaRPr lang="en-GB"/>
          </a:p>
        </p:txBody>
      </p:sp>
      <p:sp>
        <p:nvSpPr>
          <p:cNvPr id="5" name="Footer Placeholder 4">
            <a:extLst>
              <a:ext uri="{FF2B5EF4-FFF2-40B4-BE49-F238E27FC236}">
                <a16:creationId xmlns:a16="http://schemas.microsoft.com/office/drawing/2014/main" id="{9F4325BA-7EBA-4BC1-9AB5-132B843E18C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EEFA2C3-A807-479D-AB25-958C804543A9}"/>
              </a:ext>
            </a:extLst>
          </p:cNvPr>
          <p:cNvSpPr>
            <a:spLocks noGrp="1"/>
          </p:cNvSpPr>
          <p:nvPr>
            <p:ph type="sldNum" sz="quarter" idx="12"/>
          </p:nvPr>
        </p:nvSpPr>
        <p:spPr/>
        <p:txBody>
          <a:bodyPr/>
          <a:lstStyle/>
          <a:p>
            <a:fld id="{A7F0F583-019E-4C72-9CFF-3D08BAB9AF7A}" type="slidenum">
              <a:rPr lang="en-GB" smtClean="0"/>
              <a:t>‹#›</a:t>
            </a:fld>
            <a:endParaRPr lang="en-GB"/>
          </a:p>
        </p:txBody>
      </p:sp>
    </p:spTree>
    <p:extLst>
      <p:ext uri="{BB962C8B-B14F-4D97-AF65-F5344CB8AC3E}">
        <p14:creationId xmlns:p14="http://schemas.microsoft.com/office/powerpoint/2010/main" val="3053568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38B45-8154-44D6-8D03-639C1D314A9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44528E2-E5DB-4796-BBCF-D42B83CF601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D17D437-D657-4783-A1AC-C730C29018EF}"/>
              </a:ext>
            </a:extLst>
          </p:cNvPr>
          <p:cNvSpPr>
            <a:spLocks noGrp="1"/>
          </p:cNvSpPr>
          <p:nvPr>
            <p:ph type="dt" sz="half" idx="10"/>
          </p:nvPr>
        </p:nvSpPr>
        <p:spPr/>
        <p:txBody>
          <a:bodyPr/>
          <a:lstStyle/>
          <a:p>
            <a:fld id="{628F3EEF-31F3-4BF1-B3EB-2DC0F945D614}" type="datetimeFigureOut">
              <a:rPr lang="en-GB" smtClean="0"/>
              <a:t>09/09/2019</a:t>
            </a:fld>
            <a:endParaRPr lang="en-GB"/>
          </a:p>
        </p:txBody>
      </p:sp>
      <p:sp>
        <p:nvSpPr>
          <p:cNvPr id="5" name="Footer Placeholder 4">
            <a:extLst>
              <a:ext uri="{FF2B5EF4-FFF2-40B4-BE49-F238E27FC236}">
                <a16:creationId xmlns:a16="http://schemas.microsoft.com/office/drawing/2014/main" id="{CB853D75-A549-49B0-961A-B3B811EBF6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30E01D7-1B44-4142-91E2-7698CC060BFE}"/>
              </a:ext>
            </a:extLst>
          </p:cNvPr>
          <p:cNvSpPr>
            <a:spLocks noGrp="1"/>
          </p:cNvSpPr>
          <p:nvPr>
            <p:ph type="sldNum" sz="quarter" idx="12"/>
          </p:nvPr>
        </p:nvSpPr>
        <p:spPr/>
        <p:txBody>
          <a:bodyPr/>
          <a:lstStyle/>
          <a:p>
            <a:fld id="{A7F0F583-019E-4C72-9CFF-3D08BAB9AF7A}" type="slidenum">
              <a:rPr lang="en-GB" smtClean="0"/>
              <a:t>‹#›</a:t>
            </a:fld>
            <a:endParaRPr lang="en-GB"/>
          </a:p>
        </p:txBody>
      </p:sp>
    </p:spTree>
    <p:extLst>
      <p:ext uri="{BB962C8B-B14F-4D97-AF65-F5344CB8AC3E}">
        <p14:creationId xmlns:p14="http://schemas.microsoft.com/office/powerpoint/2010/main" val="10594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7DEE98-BF90-4216-ADD5-47CE4C93B36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46529BA-2932-47A2-AD9C-1D053803D88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D677A4A-6894-49F9-A8A1-A712EE8943DB}"/>
              </a:ext>
            </a:extLst>
          </p:cNvPr>
          <p:cNvSpPr>
            <a:spLocks noGrp="1"/>
          </p:cNvSpPr>
          <p:nvPr>
            <p:ph type="dt" sz="half" idx="10"/>
          </p:nvPr>
        </p:nvSpPr>
        <p:spPr/>
        <p:txBody>
          <a:bodyPr/>
          <a:lstStyle/>
          <a:p>
            <a:fld id="{628F3EEF-31F3-4BF1-B3EB-2DC0F945D614}" type="datetimeFigureOut">
              <a:rPr lang="en-GB" smtClean="0"/>
              <a:t>09/09/2019</a:t>
            </a:fld>
            <a:endParaRPr lang="en-GB"/>
          </a:p>
        </p:txBody>
      </p:sp>
      <p:sp>
        <p:nvSpPr>
          <p:cNvPr id="5" name="Footer Placeholder 4">
            <a:extLst>
              <a:ext uri="{FF2B5EF4-FFF2-40B4-BE49-F238E27FC236}">
                <a16:creationId xmlns:a16="http://schemas.microsoft.com/office/drawing/2014/main" id="{F17F3B15-09AF-40F9-B5A3-1ECC953FBAD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D8B7F8-4B22-4C79-8C36-5C6A2315802A}"/>
              </a:ext>
            </a:extLst>
          </p:cNvPr>
          <p:cNvSpPr>
            <a:spLocks noGrp="1"/>
          </p:cNvSpPr>
          <p:nvPr>
            <p:ph type="sldNum" sz="quarter" idx="12"/>
          </p:nvPr>
        </p:nvSpPr>
        <p:spPr/>
        <p:txBody>
          <a:bodyPr/>
          <a:lstStyle/>
          <a:p>
            <a:fld id="{A7F0F583-019E-4C72-9CFF-3D08BAB9AF7A}" type="slidenum">
              <a:rPr lang="en-GB" smtClean="0"/>
              <a:t>‹#›</a:t>
            </a:fld>
            <a:endParaRPr lang="en-GB"/>
          </a:p>
        </p:txBody>
      </p:sp>
    </p:spTree>
    <p:extLst>
      <p:ext uri="{BB962C8B-B14F-4D97-AF65-F5344CB8AC3E}">
        <p14:creationId xmlns:p14="http://schemas.microsoft.com/office/powerpoint/2010/main" val="91435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9B215-C7BE-42FB-893A-EC8DA3938DE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38E755-6A27-4A4E-AE41-93CA80ED63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A30EE3-BC0F-41C3-9AAE-B4CF368ABBD4}"/>
              </a:ext>
            </a:extLst>
          </p:cNvPr>
          <p:cNvSpPr>
            <a:spLocks noGrp="1"/>
          </p:cNvSpPr>
          <p:nvPr>
            <p:ph type="dt" sz="half" idx="10"/>
          </p:nvPr>
        </p:nvSpPr>
        <p:spPr/>
        <p:txBody>
          <a:bodyPr/>
          <a:lstStyle/>
          <a:p>
            <a:fld id="{628F3EEF-31F3-4BF1-B3EB-2DC0F945D614}" type="datetimeFigureOut">
              <a:rPr lang="en-GB" smtClean="0"/>
              <a:t>09/09/2019</a:t>
            </a:fld>
            <a:endParaRPr lang="en-GB"/>
          </a:p>
        </p:txBody>
      </p:sp>
      <p:sp>
        <p:nvSpPr>
          <p:cNvPr id="5" name="Footer Placeholder 4">
            <a:extLst>
              <a:ext uri="{FF2B5EF4-FFF2-40B4-BE49-F238E27FC236}">
                <a16:creationId xmlns:a16="http://schemas.microsoft.com/office/drawing/2014/main" id="{3BD99821-9BA4-4CD9-816C-CF2A68F7AFD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C3BCD5A-30EB-4FCD-93ED-26A3F03B10A0}"/>
              </a:ext>
            </a:extLst>
          </p:cNvPr>
          <p:cNvSpPr>
            <a:spLocks noGrp="1"/>
          </p:cNvSpPr>
          <p:nvPr>
            <p:ph type="sldNum" sz="quarter" idx="12"/>
          </p:nvPr>
        </p:nvSpPr>
        <p:spPr/>
        <p:txBody>
          <a:bodyPr/>
          <a:lstStyle/>
          <a:p>
            <a:fld id="{A7F0F583-019E-4C72-9CFF-3D08BAB9AF7A}" type="slidenum">
              <a:rPr lang="en-GB" smtClean="0"/>
              <a:t>‹#›</a:t>
            </a:fld>
            <a:endParaRPr lang="en-GB"/>
          </a:p>
        </p:txBody>
      </p:sp>
    </p:spTree>
    <p:extLst>
      <p:ext uri="{BB962C8B-B14F-4D97-AF65-F5344CB8AC3E}">
        <p14:creationId xmlns:p14="http://schemas.microsoft.com/office/powerpoint/2010/main" val="1868620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FFBE9-59F5-4742-A2EC-80F1451264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C4D38C4-56A6-426B-9B73-7846A50C6F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5BDE2E-2135-41F3-9DE1-3E8BA5E10F6C}"/>
              </a:ext>
            </a:extLst>
          </p:cNvPr>
          <p:cNvSpPr>
            <a:spLocks noGrp="1"/>
          </p:cNvSpPr>
          <p:nvPr>
            <p:ph type="dt" sz="half" idx="10"/>
          </p:nvPr>
        </p:nvSpPr>
        <p:spPr/>
        <p:txBody>
          <a:bodyPr/>
          <a:lstStyle/>
          <a:p>
            <a:fld id="{628F3EEF-31F3-4BF1-B3EB-2DC0F945D614}" type="datetimeFigureOut">
              <a:rPr lang="en-GB" smtClean="0"/>
              <a:t>09/09/2019</a:t>
            </a:fld>
            <a:endParaRPr lang="en-GB"/>
          </a:p>
        </p:txBody>
      </p:sp>
      <p:sp>
        <p:nvSpPr>
          <p:cNvPr id="5" name="Footer Placeholder 4">
            <a:extLst>
              <a:ext uri="{FF2B5EF4-FFF2-40B4-BE49-F238E27FC236}">
                <a16:creationId xmlns:a16="http://schemas.microsoft.com/office/drawing/2014/main" id="{3CB139A4-0519-48A1-B0B8-EA86FC2B39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EE7839F-6F5A-4232-AE23-DD5867B80999}"/>
              </a:ext>
            </a:extLst>
          </p:cNvPr>
          <p:cNvSpPr>
            <a:spLocks noGrp="1"/>
          </p:cNvSpPr>
          <p:nvPr>
            <p:ph type="sldNum" sz="quarter" idx="12"/>
          </p:nvPr>
        </p:nvSpPr>
        <p:spPr/>
        <p:txBody>
          <a:bodyPr/>
          <a:lstStyle/>
          <a:p>
            <a:fld id="{A7F0F583-019E-4C72-9CFF-3D08BAB9AF7A}" type="slidenum">
              <a:rPr lang="en-GB" smtClean="0"/>
              <a:t>‹#›</a:t>
            </a:fld>
            <a:endParaRPr lang="en-GB"/>
          </a:p>
        </p:txBody>
      </p:sp>
    </p:spTree>
    <p:extLst>
      <p:ext uri="{BB962C8B-B14F-4D97-AF65-F5344CB8AC3E}">
        <p14:creationId xmlns:p14="http://schemas.microsoft.com/office/powerpoint/2010/main" val="3851597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F3D75-66F7-486C-B4E0-BD6A55268B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ABD3B00-42BF-4EDB-B857-8DD74832C9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4C2F07C-2E9C-4D1E-A730-950FD1698A4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1EBB8DF-DF2E-4FEE-9E79-CC9275182198}"/>
              </a:ext>
            </a:extLst>
          </p:cNvPr>
          <p:cNvSpPr>
            <a:spLocks noGrp="1"/>
          </p:cNvSpPr>
          <p:nvPr>
            <p:ph type="dt" sz="half" idx="10"/>
          </p:nvPr>
        </p:nvSpPr>
        <p:spPr/>
        <p:txBody>
          <a:bodyPr/>
          <a:lstStyle/>
          <a:p>
            <a:fld id="{628F3EEF-31F3-4BF1-B3EB-2DC0F945D614}" type="datetimeFigureOut">
              <a:rPr lang="en-GB" smtClean="0"/>
              <a:t>09/09/2019</a:t>
            </a:fld>
            <a:endParaRPr lang="en-GB"/>
          </a:p>
        </p:txBody>
      </p:sp>
      <p:sp>
        <p:nvSpPr>
          <p:cNvPr id="6" name="Footer Placeholder 5">
            <a:extLst>
              <a:ext uri="{FF2B5EF4-FFF2-40B4-BE49-F238E27FC236}">
                <a16:creationId xmlns:a16="http://schemas.microsoft.com/office/drawing/2014/main" id="{FAEC1F39-27B0-4EC5-B58A-22ED6658B7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40BD781-10BC-4223-90BE-B8189C9B1707}"/>
              </a:ext>
            </a:extLst>
          </p:cNvPr>
          <p:cNvSpPr>
            <a:spLocks noGrp="1"/>
          </p:cNvSpPr>
          <p:nvPr>
            <p:ph type="sldNum" sz="quarter" idx="12"/>
          </p:nvPr>
        </p:nvSpPr>
        <p:spPr/>
        <p:txBody>
          <a:bodyPr/>
          <a:lstStyle/>
          <a:p>
            <a:fld id="{A7F0F583-019E-4C72-9CFF-3D08BAB9AF7A}" type="slidenum">
              <a:rPr lang="en-GB" smtClean="0"/>
              <a:t>‹#›</a:t>
            </a:fld>
            <a:endParaRPr lang="en-GB"/>
          </a:p>
        </p:txBody>
      </p:sp>
    </p:spTree>
    <p:extLst>
      <p:ext uri="{BB962C8B-B14F-4D97-AF65-F5344CB8AC3E}">
        <p14:creationId xmlns:p14="http://schemas.microsoft.com/office/powerpoint/2010/main" val="6744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2EC8C-52BA-4A1F-A1DC-1E0DA4778EA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A75629B-ECB3-4FDF-8786-27189BCD13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EDA727A-2D33-4B6C-8184-F520C021414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B4DE1EF-CB6A-4B9B-A3FD-81B40D4F8D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34C7DE-13D1-4A4D-83AA-58D27BF81F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86554E2-C8E0-46F6-A43C-465C9E3E0EDA}"/>
              </a:ext>
            </a:extLst>
          </p:cNvPr>
          <p:cNvSpPr>
            <a:spLocks noGrp="1"/>
          </p:cNvSpPr>
          <p:nvPr>
            <p:ph type="dt" sz="half" idx="10"/>
          </p:nvPr>
        </p:nvSpPr>
        <p:spPr/>
        <p:txBody>
          <a:bodyPr/>
          <a:lstStyle/>
          <a:p>
            <a:fld id="{628F3EEF-31F3-4BF1-B3EB-2DC0F945D614}" type="datetimeFigureOut">
              <a:rPr lang="en-GB" smtClean="0"/>
              <a:t>09/09/2019</a:t>
            </a:fld>
            <a:endParaRPr lang="en-GB"/>
          </a:p>
        </p:txBody>
      </p:sp>
      <p:sp>
        <p:nvSpPr>
          <p:cNvPr id="8" name="Footer Placeholder 7">
            <a:extLst>
              <a:ext uri="{FF2B5EF4-FFF2-40B4-BE49-F238E27FC236}">
                <a16:creationId xmlns:a16="http://schemas.microsoft.com/office/drawing/2014/main" id="{25433804-FF8A-4502-A06E-A8D2057D5D9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4A92E38-3AAE-433A-A485-A8B509986558}"/>
              </a:ext>
            </a:extLst>
          </p:cNvPr>
          <p:cNvSpPr>
            <a:spLocks noGrp="1"/>
          </p:cNvSpPr>
          <p:nvPr>
            <p:ph type="sldNum" sz="quarter" idx="12"/>
          </p:nvPr>
        </p:nvSpPr>
        <p:spPr/>
        <p:txBody>
          <a:bodyPr/>
          <a:lstStyle/>
          <a:p>
            <a:fld id="{A7F0F583-019E-4C72-9CFF-3D08BAB9AF7A}" type="slidenum">
              <a:rPr lang="en-GB" smtClean="0"/>
              <a:t>‹#›</a:t>
            </a:fld>
            <a:endParaRPr lang="en-GB"/>
          </a:p>
        </p:txBody>
      </p:sp>
    </p:spTree>
    <p:extLst>
      <p:ext uri="{BB962C8B-B14F-4D97-AF65-F5344CB8AC3E}">
        <p14:creationId xmlns:p14="http://schemas.microsoft.com/office/powerpoint/2010/main" val="427456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68BD6-2F37-4A91-B17C-36839E7343C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3D029F4-5CA2-4CF5-B9AE-60D08E96CE0B}"/>
              </a:ext>
            </a:extLst>
          </p:cNvPr>
          <p:cNvSpPr>
            <a:spLocks noGrp="1"/>
          </p:cNvSpPr>
          <p:nvPr>
            <p:ph type="dt" sz="half" idx="10"/>
          </p:nvPr>
        </p:nvSpPr>
        <p:spPr/>
        <p:txBody>
          <a:bodyPr/>
          <a:lstStyle/>
          <a:p>
            <a:fld id="{628F3EEF-31F3-4BF1-B3EB-2DC0F945D614}" type="datetimeFigureOut">
              <a:rPr lang="en-GB" smtClean="0"/>
              <a:t>09/09/2019</a:t>
            </a:fld>
            <a:endParaRPr lang="en-GB"/>
          </a:p>
        </p:txBody>
      </p:sp>
      <p:sp>
        <p:nvSpPr>
          <p:cNvPr id="4" name="Footer Placeholder 3">
            <a:extLst>
              <a:ext uri="{FF2B5EF4-FFF2-40B4-BE49-F238E27FC236}">
                <a16:creationId xmlns:a16="http://schemas.microsoft.com/office/drawing/2014/main" id="{012F39FE-E1A7-488F-9532-3A06F8ACEC9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3336B97-CF71-4DBC-8DAA-BB5992863A9A}"/>
              </a:ext>
            </a:extLst>
          </p:cNvPr>
          <p:cNvSpPr>
            <a:spLocks noGrp="1"/>
          </p:cNvSpPr>
          <p:nvPr>
            <p:ph type="sldNum" sz="quarter" idx="12"/>
          </p:nvPr>
        </p:nvSpPr>
        <p:spPr/>
        <p:txBody>
          <a:bodyPr/>
          <a:lstStyle/>
          <a:p>
            <a:fld id="{A7F0F583-019E-4C72-9CFF-3D08BAB9AF7A}" type="slidenum">
              <a:rPr lang="en-GB" smtClean="0"/>
              <a:t>‹#›</a:t>
            </a:fld>
            <a:endParaRPr lang="en-GB"/>
          </a:p>
        </p:txBody>
      </p:sp>
    </p:spTree>
    <p:extLst>
      <p:ext uri="{BB962C8B-B14F-4D97-AF65-F5344CB8AC3E}">
        <p14:creationId xmlns:p14="http://schemas.microsoft.com/office/powerpoint/2010/main" val="1680220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C885D3-09E9-43EB-BF9C-92A562436B03}"/>
              </a:ext>
            </a:extLst>
          </p:cNvPr>
          <p:cNvSpPr>
            <a:spLocks noGrp="1"/>
          </p:cNvSpPr>
          <p:nvPr>
            <p:ph type="dt" sz="half" idx="10"/>
          </p:nvPr>
        </p:nvSpPr>
        <p:spPr/>
        <p:txBody>
          <a:bodyPr/>
          <a:lstStyle/>
          <a:p>
            <a:fld id="{628F3EEF-31F3-4BF1-B3EB-2DC0F945D614}" type="datetimeFigureOut">
              <a:rPr lang="en-GB" smtClean="0"/>
              <a:t>09/09/2019</a:t>
            </a:fld>
            <a:endParaRPr lang="en-GB"/>
          </a:p>
        </p:txBody>
      </p:sp>
      <p:sp>
        <p:nvSpPr>
          <p:cNvPr id="3" name="Footer Placeholder 2">
            <a:extLst>
              <a:ext uri="{FF2B5EF4-FFF2-40B4-BE49-F238E27FC236}">
                <a16:creationId xmlns:a16="http://schemas.microsoft.com/office/drawing/2014/main" id="{EEE45A52-16E0-4DD4-A0C2-276B2EDD729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53A03D6-6A2D-45E4-A5AB-DDD27AAC9E11}"/>
              </a:ext>
            </a:extLst>
          </p:cNvPr>
          <p:cNvSpPr>
            <a:spLocks noGrp="1"/>
          </p:cNvSpPr>
          <p:nvPr>
            <p:ph type="sldNum" sz="quarter" idx="12"/>
          </p:nvPr>
        </p:nvSpPr>
        <p:spPr/>
        <p:txBody>
          <a:bodyPr/>
          <a:lstStyle/>
          <a:p>
            <a:fld id="{A7F0F583-019E-4C72-9CFF-3D08BAB9AF7A}" type="slidenum">
              <a:rPr lang="en-GB" smtClean="0"/>
              <a:t>‹#›</a:t>
            </a:fld>
            <a:endParaRPr lang="en-GB"/>
          </a:p>
        </p:txBody>
      </p:sp>
    </p:spTree>
    <p:extLst>
      <p:ext uri="{BB962C8B-B14F-4D97-AF65-F5344CB8AC3E}">
        <p14:creationId xmlns:p14="http://schemas.microsoft.com/office/powerpoint/2010/main" val="2222235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F505B-4499-4169-AC74-D1FB7D6CB7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CE145F7-CDA5-403E-B387-36B9989FAF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3E99823-729B-466F-BA42-3DC289D17A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85265E-1156-4FBC-9481-C3603F6882A1}"/>
              </a:ext>
            </a:extLst>
          </p:cNvPr>
          <p:cNvSpPr>
            <a:spLocks noGrp="1"/>
          </p:cNvSpPr>
          <p:nvPr>
            <p:ph type="dt" sz="half" idx="10"/>
          </p:nvPr>
        </p:nvSpPr>
        <p:spPr/>
        <p:txBody>
          <a:bodyPr/>
          <a:lstStyle/>
          <a:p>
            <a:fld id="{628F3EEF-31F3-4BF1-B3EB-2DC0F945D614}" type="datetimeFigureOut">
              <a:rPr lang="en-GB" smtClean="0"/>
              <a:t>09/09/2019</a:t>
            </a:fld>
            <a:endParaRPr lang="en-GB"/>
          </a:p>
        </p:txBody>
      </p:sp>
      <p:sp>
        <p:nvSpPr>
          <p:cNvPr id="6" name="Footer Placeholder 5">
            <a:extLst>
              <a:ext uri="{FF2B5EF4-FFF2-40B4-BE49-F238E27FC236}">
                <a16:creationId xmlns:a16="http://schemas.microsoft.com/office/drawing/2014/main" id="{C756302E-9E7B-409A-8332-19621E0D556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BED3161-9C50-429A-B117-51A9957A4C27}"/>
              </a:ext>
            </a:extLst>
          </p:cNvPr>
          <p:cNvSpPr>
            <a:spLocks noGrp="1"/>
          </p:cNvSpPr>
          <p:nvPr>
            <p:ph type="sldNum" sz="quarter" idx="12"/>
          </p:nvPr>
        </p:nvSpPr>
        <p:spPr/>
        <p:txBody>
          <a:bodyPr/>
          <a:lstStyle/>
          <a:p>
            <a:fld id="{A7F0F583-019E-4C72-9CFF-3D08BAB9AF7A}" type="slidenum">
              <a:rPr lang="en-GB" smtClean="0"/>
              <a:t>‹#›</a:t>
            </a:fld>
            <a:endParaRPr lang="en-GB"/>
          </a:p>
        </p:txBody>
      </p:sp>
    </p:spTree>
    <p:extLst>
      <p:ext uri="{BB962C8B-B14F-4D97-AF65-F5344CB8AC3E}">
        <p14:creationId xmlns:p14="http://schemas.microsoft.com/office/powerpoint/2010/main" val="444664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6D8FC-AFA9-4BAC-904E-ABA8CB59D3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F82B5DE-9D08-43B6-A6CC-D211B6D552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4CCC4C6-E95A-4097-AC9C-31B6083F3D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B317A4-7E29-465B-87AB-EAAFEC02EF09}"/>
              </a:ext>
            </a:extLst>
          </p:cNvPr>
          <p:cNvSpPr>
            <a:spLocks noGrp="1"/>
          </p:cNvSpPr>
          <p:nvPr>
            <p:ph type="dt" sz="half" idx="10"/>
          </p:nvPr>
        </p:nvSpPr>
        <p:spPr/>
        <p:txBody>
          <a:bodyPr/>
          <a:lstStyle/>
          <a:p>
            <a:fld id="{628F3EEF-31F3-4BF1-B3EB-2DC0F945D614}" type="datetimeFigureOut">
              <a:rPr lang="en-GB" smtClean="0"/>
              <a:t>09/09/2019</a:t>
            </a:fld>
            <a:endParaRPr lang="en-GB"/>
          </a:p>
        </p:txBody>
      </p:sp>
      <p:sp>
        <p:nvSpPr>
          <p:cNvPr id="6" name="Footer Placeholder 5">
            <a:extLst>
              <a:ext uri="{FF2B5EF4-FFF2-40B4-BE49-F238E27FC236}">
                <a16:creationId xmlns:a16="http://schemas.microsoft.com/office/drawing/2014/main" id="{B7895DFE-ACE6-4BA1-8BA8-F609D325EDF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3E30513-E0F3-4103-BE29-D931648C8602}"/>
              </a:ext>
            </a:extLst>
          </p:cNvPr>
          <p:cNvSpPr>
            <a:spLocks noGrp="1"/>
          </p:cNvSpPr>
          <p:nvPr>
            <p:ph type="sldNum" sz="quarter" idx="12"/>
          </p:nvPr>
        </p:nvSpPr>
        <p:spPr/>
        <p:txBody>
          <a:bodyPr/>
          <a:lstStyle/>
          <a:p>
            <a:fld id="{A7F0F583-019E-4C72-9CFF-3D08BAB9AF7A}" type="slidenum">
              <a:rPr lang="en-GB" smtClean="0"/>
              <a:t>‹#›</a:t>
            </a:fld>
            <a:endParaRPr lang="en-GB"/>
          </a:p>
        </p:txBody>
      </p:sp>
    </p:spTree>
    <p:extLst>
      <p:ext uri="{BB962C8B-B14F-4D97-AF65-F5344CB8AC3E}">
        <p14:creationId xmlns:p14="http://schemas.microsoft.com/office/powerpoint/2010/main" val="3687140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E6251B7-473C-4437-969A-48281C361F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A8B8517-8A17-4BB2-9D11-44F9D9D974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E7F5019-4E20-4454-942E-2031637747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8F3EEF-31F3-4BF1-B3EB-2DC0F945D614}" type="datetimeFigureOut">
              <a:rPr lang="en-GB" smtClean="0"/>
              <a:t>09/09/2019</a:t>
            </a:fld>
            <a:endParaRPr lang="en-GB"/>
          </a:p>
        </p:txBody>
      </p:sp>
      <p:sp>
        <p:nvSpPr>
          <p:cNvPr id="5" name="Footer Placeholder 4">
            <a:extLst>
              <a:ext uri="{FF2B5EF4-FFF2-40B4-BE49-F238E27FC236}">
                <a16:creationId xmlns:a16="http://schemas.microsoft.com/office/drawing/2014/main" id="{9D88793D-DDFB-4FD0-A245-11FA5CBEC7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324567D-EBE1-4032-96E8-611BFCE3C8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F0F583-019E-4C72-9CFF-3D08BAB9AF7A}" type="slidenum">
              <a:rPr lang="en-GB" smtClean="0"/>
              <a:t>‹#›</a:t>
            </a:fld>
            <a:endParaRPr lang="en-GB"/>
          </a:p>
        </p:txBody>
      </p:sp>
    </p:spTree>
    <p:extLst>
      <p:ext uri="{BB962C8B-B14F-4D97-AF65-F5344CB8AC3E}">
        <p14:creationId xmlns:p14="http://schemas.microsoft.com/office/powerpoint/2010/main" val="26516371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ods@godalming.ac.uk"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D8CA2-CBED-4DF1-9FB7-AE751B1FE726}"/>
              </a:ext>
            </a:extLst>
          </p:cNvPr>
          <p:cNvSpPr>
            <a:spLocks noGrp="1"/>
          </p:cNvSpPr>
          <p:nvPr>
            <p:ph type="title"/>
          </p:nvPr>
        </p:nvSpPr>
        <p:spPr>
          <a:xfrm>
            <a:off x="196948" y="211015"/>
            <a:ext cx="11929402" cy="1479673"/>
          </a:xfrm>
        </p:spPr>
        <p:txBody>
          <a:bodyPr>
            <a:normAutofit fontScale="90000"/>
          </a:bodyPr>
          <a:lstStyle/>
          <a:p>
            <a:r>
              <a:rPr lang="en-GB" sz="3600" b="1" dirty="0">
                <a:latin typeface="+mn-lt"/>
              </a:rPr>
              <a:t>Homework (4.5 Hours) – Resources on GOL and Online Textbook</a:t>
            </a:r>
            <a:br>
              <a:rPr lang="en-GB" dirty="0">
                <a:latin typeface="+mn-lt"/>
              </a:rPr>
            </a:br>
            <a:r>
              <a:rPr lang="en-GB" sz="3200" b="1" dirty="0">
                <a:solidFill>
                  <a:srgbClr val="FF0000"/>
                </a:solidFill>
                <a:latin typeface="+mn-lt"/>
              </a:rPr>
              <a:t>Due for Tuesday 17</a:t>
            </a:r>
            <a:r>
              <a:rPr lang="en-GB" sz="3200" b="1" baseline="30000" dirty="0">
                <a:solidFill>
                  <a:srgbClr val="FF0000"/>
                </a:solidFill>
                <a:latin typeface="+mn-lt"/>
              </a:rPr>
              <a:t>th</a:t>
            </a:r>
            <a:r>
              <a:rPr lang="en-GB" sz="3200" b="1" dirty="0">
                <a:solidFill>
                  <a:srgbClr val="FF0000"/>
                </a:solidFill>
                <a:latin typeface="+mn-lt"/>
              </a:rPr>
              <a:t> September</a:t>
            </a:r>
            <a:endParaRPr lang="en-GB" b="1" dirty="0">
              <a:solidFill>
                <a:srgbClr val="FF0000"/>
              </a:solidFill>
              <a:latin typeface="+mn-lt"/>
            </a:endParaRPr>
          </a:p>
        </p:txBody>
      </p:sp>
      <p:sp>
        <p:nvSpPr>
          <p:cNvPr id="4" name="Content Placeholder 3">
            <a:extLst>
              <a:ext uri="{FF2B5EF4-FFF2-40B4-BE49-F238E27FC236}">
                <a16:creationId xmlns:a16="http://schemas.microsoft.com/office/drawing/2014/main" id="{0C36184F-77FB-41DB-92CA-E7F13E94ED3F}"/>
              </a:ext>
            </a:extLst>
          </p:cNvPr>
          <p:cNvSpPr>
            <a:spLocks noGrp="1"/>
          </p:cNvSpPr>
          <p:nvPr>
            <p:ph sz="half" idx="1"/>
          </p:nvPr>
        </p:nvSpPr>
        <p:spPr>
          <a:xfrm>
            <a:off x="196948" y="1690688"/>
            <a:ext cx="6386732" cy="4956297"/>
          </a:xfrm>
        </p:spPr>
        <p:txBody>
          <a:bodyPr>
            <a:normAutofit fontScale="62500" lnSpcReduction="20000"/>
          </a:bodyPr>
          <a:lstStyle/>
          <a:p>
            <a:pPr marL="0" indent="0">
              <a:buNone/>
            </a:pPr>
            <a:r>
              <a:rPr lang="en-GB" b="1" dirty="0">
                <a:solidFill>
                  <a:schemeClr val="accent1"/>
                </a:solidFill>
              </a:rPr>
              <a:t>MICROECONOMICS (2.25 hours)</a:t>
            </a:r>
          </a:p>
          <a:p>
            <a:pPr>
              <a:lnSpc>
                <a:spcPct val="120000"/>
              </a:lnSpc>
              <a:spcAft>
                <a:spcPts val="600"/>
              </a:spcAft>
            </a:pPr>
            <a:r>
              <a:rPr lang="en-GB" dirty="0">
                <a:solidFill>
                  <a:schemeClr val="accent1"/>
                </a:solidFill>
              </a:rPr>
              <a:t>45mins: </a:t>
            </a:r>
            <a:r>
              <a:rPr lang="en-GB" i="1" u="sng" dirty="0"/>
              <a:t>Economic Systems: Capitalism and Socialism. </a:t>
            </a:r>
            <a:r>
              <a:rPr lang="en-GB" dirty="0"/>
              <a:t>Read (1) revision worksheet and (2) Article and summarise onto one side of A4 mind map stating what the two systems are with examples and some advantages and disadvantages</a:t>
            </a:r>
          </a:p>
          <a:p>
            <a:pPr>
              <a:lnSpc>
                <a:spcPct val="120000"/>
              </a:lnSpc>
              <a:spcAft>
                <a:spcPts val="600"/>
              </a:spcAft>
            </a:pPr>
            <a:r>
              <a:rPr lang="en-GB" dirty="0">
                <a:solidFill>
                  <a:schemeClr val="accent1"/>
                </a:solidFill>
              </a:rPr>
              <a:t>45mins: </a:t>
            </a:r>
            <a:r>
              <a:rPr lang="en-GB" i="1" u="sng" dirty="0"/>
              <a:t>Production and Productivity.</a:t>
            </a:r>
            <a:r>
              <a:rPr lang="en-GB" dirty="0"/>
              <a:t>  Read pages 55-57 and pages 59-60 and define the following key terms and provide a possible example for each one:</a:t>
            </a:r>
          </a:p>
          <a:p>
            <a:pPr lvl="1">
              <a:lnSpc>
                <a:spcPct val="120000"/>
              </a:lnSpc>
              <a:spcBef>
                <a:spcPts val="0"/>
              </a:spcBef>
              <a:spcAft>
                <a:spcPts val="600"/>
              </a:spcAft>
            </a:pPr>
            <a:r>
              <a:rPr lang="en-GB" dirty="0"/>
              <a:t>Production</a:t>
            </a:r>
          </a:p>
          <a:p>
            <a:pPr lvl="1">
              <a:lnSpc>
                <a:spcPct val="120000"/>
              </a:lnSpc>
              <a:spcBef>
                <a:spcPts val="0"/>
              </a:spcBef>
              <a:spcAft>
                <a:spcPts val="600"/>
              </a:spcAft>
            </a:pPr>
            <a:r>
              <a:rPr lang="en-GB" dirty="0"/>
              <a:t>Productivity</a:t>
            </a:r>
          </a:p>
          <a:p>
            <a:pPr lvl="1">
              <a:lnSpc>
                <a:spcPct val="120000"/>
              </a:lnSpc>
              <a:spcBef>
                <a:spcPts val="0"/>
              </a:spcBef>
              <a:spcAft>
                <a:spcPts val="600"/>
              </a:spcAft>
            </a:pPr>
            <a:r>
              <a:rPr lang="en-GB" dirty="0"/>
              <a:t>Specialisation</a:t>
            </a:r>
          </a:p>
          <a:p>
            <a:pPr lvl="1">
              <a:lnSpc>
                <a:spcPct val="120000"/>
              </a:lnSpc>
              <a:spcBef>
                <a:spcPts val="0"/>
              </a:spcBef>
              <a:spcAft>
                <a:spcPts val="600"/>
              </a:spcAft>
            </a:pPr>
            <a:r>
              <a:rPr lang="en-GB" dirty="0"/>
              <a:t>Division of Labour</a:t>
            </a:r>
          </a:p>
          <a:p>
            <a:pPr>
              <a:lnSpc>
                <a:spcPct val="120000"/>
              </a:lnSpc>
              <a:spcAft>
                <a:spcPts val="600"/>
              </a:spcAft>
            </a:pPr>
            <a:r>
              <a:rPr lang="en-GB" dirty="0">
                <a:solidFill>
                  <a:schemeClr val="accent1"/>
                </a:solidFill>
              </a:rPr>
              <a:t>45mins: </a:t>
            </a:r>
            <a:r>
              <a:rPr lang="en-GB" i="1" u="sng" dirty="0"/>
              <a:t>Production Possibility Frontier</a:t>
            </a:r>
            <a:r>
              <a:rPr lang="en-GB" u="sng" dirty="0"/>
              <a:t> </a:t>
            </a:r>
            <a:r>
              <a:rPr lang="en-GB" dirty="0"/>
              <a:t>INTRO – complete the 3 exercises on the worksheet on GOL – have a go; do not worry if you get the wrong answer!  You need to attempt to complete it.</a:t>
            </a:r>
          </a:p>
        </p:txBody>
      </p:sp>
      <p:sp>
        <p:nvSpPr>
          <p:cNvPr id="5" name="Content Placeholder 4">
            <a:extLst>
              <a:ext uri="{FF2B5EF4-FFF2-40B4-BE49-F238E27FC236}">
                <a16:creationId xmlns:a16="http://schemas.microsoft.com/office/drawing/2014/main" id="{3B27EAB0-FA2C-473A-9DFA-ADA6BE6347EB}"/>
              </a:ext>
            </a:extLst>
          </p:cNvPr>
          <p:cNvSpPr>
            <a:spLocks noGrp="1"/>
          </p:cNvSpPr>
          <p:nvPr>
            <p:ph sz="half" idx="2"/>
          </p:nvPr>
        </p:nvSpPr>
        <p:spPr>
          <a:xfrm>
            <a:off x="6773594" y="1690688"/>
            <a:ext cx="5352756" cy="4684542"/>
          </a:xfrm>
        </p:spPr>
        <p:txBody>
          <a:bodyPr>
            <a:normAutofit fontScale="62500" lnSpcReduction="20000"/>
          </a:bodyPr>
          <a:lstStyle/>
          <a:p>
            <a:pPr marL="0" indent="0">
              <a:buNone/>
            </a:pPr>
            <a:r>
              <a:rPr lang="en-GB" b="1" dirty="0">
                <a:solidFill>
                  <a:schemeClr val="accent1"/>
                </a:solidFill>
              </a:rPr>
              <a:t>MACROECONOMICS (2.25 hours)</a:t>
            </a:r>
          </a:p>
          <a:p>
            <a:pPr>
              <a:spcBef>
                <a:spcPts val="600"/>
              </a:spcBef>
              <a:spcAft>
                <a:spcPts val="600"/>
              </a:spcAft>
            </a:pPr>
            <a:r>
              <a:rPr lang="en-GB" b="1" dirty="0">
                <a:solidFill>
                  <a:srgbClr val="0070C0"/>
                </a:solidFill>
              </a:rPr>
              <a:t>45mins: </a:t>
            </a:r>
            <a:r>
              <a:rPr lang="en-GB" dirty="0"/>
              <a:t>Macroeconomic Indicators and Objectives Research – Research table to fill in, using the internet (worksheet on GOL)</a:t>
            </a:r>
          </a:p>
          <a:p>
            <a:pPr>
              <a:spcBef>
                <a:spcPts val="600"/>
              </a:spcBef>
              <a:spcAft>
                <a:spcPts val="600"/>
              </a:spcAft>
            </a:pPr>
            <a:r>
              <a:rPr lang="en-GB" b="1" dirty="0">
                <a:solidFill>
                  <a:srgbClr val="0070C0"/>
                </a:solidFill>
              </a:rPr>
              <a:t>45mins: </a:t>
            </a:r>
            <a:r>
              <a:rPr lang="en-GB" dirty="0"/>
              <a:t>UK Economy Today – Find an article from the BBC News Website to do with the UK Economy.  Summarise the article.  What are the main points of the article?  Is the article optimistic or pessimistic about the UK economy?  Why?</a:t>
            </a:r>
          </a:p>
          <a:p>
            <a:pPr>
              <a:spcBef>
                <a:spcPts val="600"/>
              </a:spcBef>
              <a:spcAft>
                <a:spcPts val="600"/>
              </a:spcAft>
            </a:pPr>
            <a:r>
              <a:rPr lang="en-GB" b="1" dirty="0">
                <a:solidFill>
                  <a:srgbClr val="0070C0"/>
                </a:solidFill>
              </a:rPr>
              <a:t>45mins: </a:t>
            </a:r>
            <a:r>
              <a:rPr lang="en-GB" dirty="0"/>
              <a:t>Circular Flow of Income – read and try to complete the worksheet</a:t>
            </a:r>
          </a:p>
          <a:p>
            <a:pPr marL="0" indent="0">
              <a:buNone/>
            </a:pPr>
            <a:endParaRPr lang="en-GB" dirty="0"/>
          </a:p>
        </p:txBody>
      </p:sp>
      <p:sp>
        <p:nvSpPr>
          <p:cNvPr id="6" name="Rectangle 5">
            <a:extLst>
              <a:ext uri="{FF2B5EF4-FFF2-40B4-BE49-F238E27FC236}">
                <a16:creationId xmlns:a16="http://schemas.microsoft.com/office/drawing/2014/main" id="{9817590D-F48B-4774-878D-5BF69C19DBDE}"/>
              </a:ext>
            </a:extLst>
          </p:cNvPr>
          <p:cNvSpPr/>
          <p:nvPr/>
        </p:nvSpPr>
        <p:spPr>
          <a:xfrm>
            <a:off x="0" y="0"/>
            <a:ext cx="12192000" cy="276999"/>
          </a:xfrm>
          <a:prstGeom prst="rect">
            <a:avLst/>
          </a:prstGeom>
        </p:spPr>
        <p:txBody>
          <a:bodyPr wrap="square">
            <a:spAutoFit/>
          </a:bodyPr>
          <a:lstStyle/>
          <a:p>
            <a:pPr algn="ctr">
              <a:spcAft>
                <a:spcPts val="0"/>
              </a:spcAft>
            </a:pPr>
            <a:r>
              <a:rPr lang="en-GB" sz="1200" dirty="0">
                <a:latin typeface="Calibri" panose="020F0502020204030204" pitchFamily="34" charset="0"/>
                <a:ea typeface="Calibri" panose="020F0502020204030204" pitchFamily="34" charset="0"/>
                <a:cs typeface="Arial" panose="020B0604020202020204" pitchFamily="34" charset="0"/>
              </a:rPr>
              <a:t>REMEMBER MY EMAIL ADDRESS IS </a:t>
            </a:r>
            <a:r>
              <a:rPr lang="en-GB" sz="1200" u="sng" dirty="0">
                <a:solidFill>
                  <a:srgbClr val="0563C1"/>
                </a:solidFill>
                <a:latin typeface="Calibri" panose="020F0502020204030204" pitchFamily="34" charset="0"/>
                <a:ea typeface="Calibri" panose="020F0502020204030204" pitchFamily="34" charset="0"/>
                <a:cs typeface="Arial" panose="020B0604020202020204" pitchFamily="34" charset="0"/>
                <a:hlinkClick r:id="rId2"/>
              </a:rPr>
              <a:t>ods@godalming.ac.uk</a:t>
            </a:r>
            <a:r>
              <a:rPr lang="en-GB" sz="1200" dirty="0">
                <a:latin typeface="Calibri" panose="020F0502020204030204" pitchFamily="34" charset="0"/>
                <a:ea typeface="Calibri" panose="020F0502020204030204" pitchFamily="34" charset="0"/>
                <a:cs typeface="Arial" panose="020B0604020202020204" pitchFamily="34" charset="0"/>
              </a:rPr>
              <a:t> if you have any questions or queries….no question is a stupid question remember!  Make sure you clarify your understanding.</a:t>
            </a:r>
          </a:p>
        </p:txBody>
      </p:sp>
    </p:spTree>
    <p:extLst>
      <p:ext uri="{BB962C8B-B14F-4D97-AF65-F5344CB8AC3E}">
        <p14:creationId xmlns:p14="http://schemas.microsoft.com/office/powerpoint/2010/main" val="7939053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254</Words>
  <Application>Microsoft Office PowerPoint</Application>
  <PresentationFormat>Widescreen</PresentationFormat>
  <Paragraphs>14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Homework (4.5 Hours) – Resources on GOL and Online Textbook Due for Tuesday 17th September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Homework (4.5 Hours) – Resources on GOL and Online Textbook Due for Tuesday 17th September</dc:title>
  <dc:creator>Olly Stevens</dc:creator>
  <cp:lastModifiedBy>Olly Stevens</cp:lastModifiedBy>
  <cp:revision>1</cp:revision>
  <dcterms:created xsi:type="dcterms:W3CDTF">2019-09-09T20:42:16Z</dcterms:created>
  <dcterms:modified xsi:type="dcterms:W3CDTF">2019-09-09T20:42:35Z</dcterms:modified>
</cp:coreProperties>
</file>