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72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1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63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4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6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8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80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82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57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80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35623-7293-4676-AC26-7AD81B3845AF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F3FF8-C36F-46E0-8C3D-1C0952123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1196752"/>
            <a:ext cx="64807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Arial" pitchFamily="34" charset="0"/>
                <a:cs typeface="Arial" pitchFamily="34" charset="0"/>
              </a:rPr>
              <a:t>Jun 2011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Identify 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explain the different types of anxiety that may affect a performer. </a:t>
            </a:r>
          </a:p>
          <a:p>
            <a:r>
              <a:rPr lang="en-GB" sz="2800" i="1" dirty="0" smtClean="0">
                <a:latin typeface="Arial" pitchFamily="34" charset="0"/>
                <a:cs typeface="Arial" pitchFamily="34" charset="0"/>
              </a:rPr>
              <a:t>					(</a:t>
            </a:r>
            <a:r>
              <a:rPr lang="en-GB" sz="2800" i="1" dirty="0">
                <a:latin typeface="Arial" pitchFamily="34" charset="0"/>
                <a:cs typeface="Arial" pitchFamily="34" charset="0"/>
              </a:rPr>
              <a:t>3 marks)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i="1" dirty="0">
                <a:latin typeface="Arial" pitchFamily="34" charset="0"/>
                <a:cs typeface="Arial" pitchFamily="34" charset="0"/>
              </a:rPr>
              <a:t> 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b="1" dirty="0">
                <a:latin typeface="Arial" pitchFamily="34" charset="0"/>
                <a:cs typeface="Arial" pitchFamily="34" charset="0"/>
              </a:rPr>
              <a:t>Jun 2010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Using the ‘catastrophe theory’, describe how over-arousal may affect a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player’s performance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. 									</a:t>
            </a:r>
            <a:r>
              <a:rPr lang="en-GB" sz="2800" i="1" dirty="0">
                <a:latin typeface="Arial" pitchFamily="34" charset="0"/>
                <a:cs typeface="Arial" pitchFamily="34" charset="0"/>
              </a:rPr>
              <a:t>(4 marks)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0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91" y="1052527"/>
            <a:ext cx="878285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80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155513" cy="335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093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37D6C3-8DFD-484B-8ADC-F839C4AFA9D7}"/>
</file>

<file path=customXml/itemProps2.xml><?xml version="1.0" encoding="utf-8"?>
<ds:datastoreItem xmlns:ds="http://schemas.openxmlformats.org/officeDocument/2006/customXml" ds:itemID="{C161869F-8C94-4CD1-9A8A-A4981527BA07}"/>
</file>

<file path=customXml/itemProps3.xml><?xml version="1.0" encoding="utf-8"?>
<ds:datastoreItem xmlns:ds="http://schemas.openxmlformats.org/officeDocument/2006/customXml" ds:itemID="{E1F4347B-B260-48B1-A336-48045E1C206D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2</cp:revision>
  <dcterms:created xsi:type="dcterms:W3CDTF">2013-01-22T08:32:57Z</dcterms:created>
  <dcterms:modified xsi:type="dcterms:W3CDTF">2013-01-22T08:37:40Z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