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35623-7293-4676-AC26-7AD81B3845AF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3FF8-C36F-46E0-8C3D-1C0952123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72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35623-7293-4676-AC26-7AD81B3845AF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3FF8-C36F-46E0-8C3D-1C0952123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12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35623-7293-4676-AC26-7AD81B3845AF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3FF8-C36F-46E0-8C3D-1C0952123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632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35623-7293-4676-AC26-7AD81B3845AF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3FF8-C36F-46E0-8C3D-1C0952123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947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35623-7293-4676-AC26-7AD81B3845AF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3FF8-C36F-46E0-8C3D-1C0952123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06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35623-7293-4676-AC26-7AD81B3845AF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3FF8-C36F-46E0-8C3D-1C0952123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880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35623-7293-4676-AC26-7AD81B3845AF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3FF8-C36F-46E0-8C3D-1C0952123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80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35623-7293-4676-AC26-7AD81B3845AF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3FF8-C36F-46E0-8C3D-1C0952123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826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35623-7293-4676-AC26-7AD81B3845AF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3FF8-C36F-46E0-8C3D-1C0952123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570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35623-7293-4676-AC26-7AD81B3845AF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3FF8-C36F-46E0-8C3D-1C0952123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6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35623-7293-4676-AC26-7AD81B3845AF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3FF8-C36F-46E0-8C3D-1C0952123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805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35623-7293-4676-AC26-7AD81B3845AF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F3FF8-C36F-46E0-8C3D-1C0952123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821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1640" y="1196752"/>
            <a:ext cx="64807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latin typeface="Arial" pitchFamily="34" charset="0"/>
                <a:cs typeface="Arial" pitchFamily="34" charset="0"/>
              </a:rPr>
              <a:t>Jun 2011</a:t>
            </a:r>
            <a:endParaRPr lang="en-GB" sz="2800" dirty="0">
              <a:latin typeface="Arial" pitchFamily="34" charset="0"/>
              <a:cs typeface="Arial" pitchFamily="34" charset="0"/>
            </a:endParaRPr>
          </a:p>
          <a:p>
            <a:r>
              <a:rPr lang="en-GB" sz="2800" dirty="0">
                <a:latin typeface="Arial" pitchFamily="34" charset="0"/>
                <a:cs typeface="Arial" pitchFamily="34" charset="0"/>
              </a:rPr>
              <a:t>Identify </a:t>
            </a:r>
            <a:r>
              <a:rPr lang="en-GB" sz="2800" b="1" dirty="0">
                <a:latin typeface="Arial" pitchFamily="34" charset="0"/>
                <a:cs typeface="Arial" pitchFamily="34" charset="0"/>
              </a:rPr>
              <a:t>and 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explain the different types of anxiety that may affect a performer. </a:t>
            </a:r>
          </a:p>
          <a:p>
            <a:r>
              <a:rPr lang="en-GB" sz="2800" i="1" dirty="0" smtClean="0">
                <a:latin typeface="Arial" pitchFamily="34" charset="0"/>
                <a:cs typeface="Arial" pitchFamily="34" charset="0"/>
              </a:rPr>
              <a:t>					(</a:t>
            </a:r>
            <a:r>
              <a:rPr lang="en-GB" sz="2800" i="1" dirty="0">
                <a:latin typeface="Arial" pitchFamily="34" charset="0"/>
                <a:cs typeface="Arial" pitchFamily="34" charset="0"/>
              </a:rPr>
              <a:t>3 marks)</a:t>
            </a:r>
            <a:endParaRPr lang="en-GB" sz="2800" dirty="0">
              <a:latin typeface="Arial" pitchFamily="34" charset="0"/>
              <a:cs typeface="Arial" pitchFamily="34" charset="0"/>
            </a:endParaRPr>
          </a:p>
          <a:p>
            <a:r>
              <a:rPr lang="en-GB" sz="2800" i="1" dirty="0">
                <a:latin typeface="Arial" pitchFamily="34" charset="0"/>
                <a:cs typeface="Arial" pitchFamily="34" charset="0"/>
              </a:rPr>
              <a:t> </a:t>
            </a:r>
            <a:endParaRPr lang="en-GB" sz="2800" dirty="0">
              <a:latin typeface="Arial" pitchFamily="34" charset="0"/>
              <a:cs typeface="Arial" pitchFamily="34" charset="0"/>
            </a:endParaRPr>
          </a:p>
          <a:p>
            <a:r>
              <a:rPr lang="en-GB" sz="2800" b="1" dirty="0">
                <a:latin typeface="Arial" pitchFamily="34" charset="0"/>
                <a:cs typeface="Arial" pitchFamily="34" charset="0"/>
              </a:rPr>
              <a:t>Jun 2010</a:t>
            </a:r>
            <a:endParaRPr lang="en-GB" sz="2800" dirty="0">
              <a:latin typeface="Arial" pitchFamily="34" charset="0"/>
              <a:cs typeface="Arial" pitchFamily="34" charset="0"/>
            </a:endParaRPr>
          </a:p>
          <a:p>
            <a:r>
              <a:rPr lang="en-GB" sz="2800" dirty="0">
                <a:latin typeface="Arial" pitchFamily="34" charset="0"/>
                <a:cs typeface="Arial" pitchFamily="34" charset="0"/>
              </a:rPr>
              <a:t>Using the ‘catastrophe theory’, describe how over-arousal may affect a 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player’s performance</a:t>
            </a:r>
            <a:r>
              <a:rPr lang="en-GB" sz="2800" dirty="0">
                <a:latin typeface="Arial" pitchFamily="34" charset="0"/>
                <a:cs typeface="Arial" pitchFamily="34" charset="0"/>
              </a:rPr>
              <a:t>. 									</a:t>
            </a:r>
            <a:r>
              <a:rPr lang="en-GB" sz="2800" i="1" dirty="0">
                <a:latin typeface="Arial" pitchFamily="34" charset="0"/>
                <a:cs typeface="Arial" pitchFamily="34" charset="0"/>
              </a:rPr>
              <a:t>(4 marks)</a:t>
            </a:r>
            <a:endParaRPr lang="en-GB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601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91" y="1052527"/>
            <a:ext cx="8782858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6805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8155513" cy="3356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9093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221E7B78665E49A701798582881B04" ma:contentTypeVersion="1" ma:contentTypeDescription="Create a new document." ma:contentTypeScope="" ma:versionID="006f581a886ca102c6b9598a34bd72e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837D6C3-8DFD-484B-8ADC-F839C4AFA9D7}"/>
</file>

<file path=customXml/itemProps2.xml><?xml version="1.0" encoding="utf-8"?>
<ds:datastoreItem xmlns:ds="http://schemas.openxmlformats.org/officeDocument/2006/customXml" ds:itemID="{C161869F-8C94-4CD1-9A8A-A4981527BA07}"/>
</file>

<file path=customXml/itemProps3.xml><?xml version="1.0" encoding="utf-8"?>
<ds:datastoreItem xmlns:ds="http://schemas.openxmlformats.org/officeDocument/2006/customXml" ds:itemID="{E1F4347B-B260-48B1-A336-48045E1C206D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Daniel Bonney</cp:lastModifiedBy>
  <cp:revision>2</cp:revision>
  <dcterms:created xsi:type="dcterms:W3CDTF">2013-01-22T08:32:57Z</dcterms:created>
  <dcterms:modified xsi:type="dcterms:W3CDTF">2013-01-22T08:37:40Z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0x010100CB221E7B78665E49A701798582881B04</vt:lpwstr>
  </property>
</Properties>
</file>