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4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34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17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10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56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0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14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6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5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0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3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AF01-39BC-41AD-AA62-DDFD5615E38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B99F-3CC8-4857-B019-CA423289C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rg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2" y="908720"/>
            <a:ext cx="4286052" cy="308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83968" y="2780928"/>
            <a:ext cx="46805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 graph to indicate the </a:t>
            </a:r>
            <a:r>
              <a:rPr lang="en-GB" smtClean="0">
                <a:latin typeface="Arial" pitchFamily="34" charset="0"/>
                <a:cs typeface="Arial" pitchFamily="34" charset="0"/>
              </a:rPr>
              <a:t>general emotions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of a performer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Six measures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Tension/depression/anger/vigour/fatigue/ confusion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Performers have higher levels of vigour and lower levels of other measures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is known as the Ice berg profile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Some elite performers do not have this profile/some non-elite athletes display the profile.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8652" y="162859"/>
            <a:ext cx="3307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Profile of Mood States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967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</a:rPr>
              <a:t>2</a:t>
            </a:r>
          </a:p>
          <a:p>
            <a:pPr algn="ctr" eaLnBrk="1" hangingPunct="1"/>
            <a:r>
              <a:rPr lang="en-GB" altLang="en-US" sz="800" b="1">
                <a:solidFill>
                  <a:srgbClr val="FFFFFF"/>
                </a:solidFill>
              </a:rPr>
              <a:t>Psych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80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476672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Agree 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Mood </a:t>
            </a:r>
            <a:r>
              <a:rPr lang="en-GB" sz="2400" dirty="0"/>
              <a:t>states are temporary/change depending on the situation/ unstable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More </a:t>
            </a:r>
            <a:r>
              <a:rPr lang="en-GB" sz="2400" dirty="0"/>
              <a:t>accurate than traits/stable traits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Successful </a:t>
            </a:r>
            <a:r>
              <a:rPr lang="en-GB" sz="2400" dirty="0"/>
              <a:t>performers display iceberg profile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Successful </a:t>
            </a:r>
            <a:r>
              <a:rPr lang="en-GB" sz="2400" dirty="0"/>
              <a:t>performers have higher levels of vigour/anger </a:t>
            </a:r>
          </a:p>
          <a:p>
            <a:endParaRPr lang="en-GB" sz="2400" dirty="0"/>
          </a:p>
          <a:p>
            <a:r>
              <a:rPr lang="en-GB" sz="2400" b="1" dirty="0"/>
              <a:t>Disagree 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Some </a:t>
            </a:r>
            <a:r>
              <a:rPr lang="en-GB" sz="2400" dirty="0"/>
              <a:t>elite performers do not have this profile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Some </a:t>
            </a:r>
            <a:r>
              <a:rPr lang="en-GB" sz="2400" dirty="0"/>
              <a:t>non-elite athletes display the profile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Elite </a:t>
            </a:r>
            <a:r>
              <a:rPr lang="en-GB" sz="2400" dirty="0"/>
              <a:t>performers may develop positive mood states as a result of success/do not display required mood states before becoming successful </a:t>
            </a:r>
          </a:p>
          <a:p>
            <a:r>
              <a:rPr lang="en-GB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3785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F556073-18DB-4D43-8B66-3DB7B745B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6C648-2FD8-45B4-AF0E-687D2D37C0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340C7-911D-4F6C-B52A-58DCACC5EEFF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118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6</cp:revision>
  <cp:lastPrinted>2013-09-17T11:26:13Z</cp:lastPrinted>
  <dcterms:created xsi:type="dcterms:W3CDTF">2013-04-16T07:01:48Z</dcterms:created>
  <dcterms:modified xsi:type="dcterms:W3CDTF">2015-03-26T13:38:22Z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