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7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7" r:id="rId10"/>
    <p:sldId id="278" r:id="rId11"/>
    <p:sldId id="276" r:id="rId12"/>
    <p:sldId id="272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/>
    <p:restoredTop sz="94643"/>
  </p:normalViewPr>
  <p:slideViewPr>
    <p:cSldViewPr snapToGrid="0" snapToObjects="1">
      <p:cViewPr varScale="1">
        <p:scale>
          <a:sx n="75" d="100"/>
          <a:sy n="75" d="100"/>
        </p:scale>
        <p:origin x="5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online.godalming.ac.uk/course/view.php?id=27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FAF29-A64B-B74C-B02C-07F79837A7B9}" type="doc">
      <dgm:prSet loTypeId="urn:microsoft.com/office/officeart/2005/8/layout/radial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2C34FD-7609-9848-9E4D-671E261D1718}">
      <dgm:prSet phldrT="[Text]"/>
      <dgm:spPr/>
      <dgm:t>
        <a:bodyPr/>
        <a:lstStyle/>
        <a:p>
          <a:r>
            <a:rPr lang="en-US" b="1" dirty="0"/>
            <a:t>Mise-en-scene</a:t>
          </a:r>
        </a:p>
      </dgm:t>
    </dgm:pt>
    <dgm:pt modelId="{EC18C0D9-AA95-274B-BE0D-5408219C92D4}" type="parTrans" cxnId="{6857B91A-2794-9A48-9B27-4CA65CA156C5}">
      <dgm:prSet/>
      <dgm:spPr/>
      <dgm:t>
        <a:bodyPr/>
        <a:lstStyle/>
        <a:p>
          <a:endParaRPr lang="en-US"/>
        </a:p>
      </dgm:t>
    </dgm:pt>
    <dgm:pt modelId="{1D864265-2201-3545-A8B8-5ECFD8C137C8}" type="sibTrans" cxnId="{6857B91A-2794-9A48-9B27-4CA65CA156C5}">
      <dgm:prSet/>
      <dgm:spPr/>
      <dgm:t>
        <a:bodyPr/>
        <a:lstStyle/>
        <a:p>
          <a:endParaRPr lang="en-US"/>
        </a:p>
      </dgm:t>
    </dgm:pt>
    <dgm:pt modelId="{F887CF1F-AC5B-B546-84F0-2D699CB7A5D5}">
      <dgm:prSet phldrT="[Text]"/>
      <dgm:spPr/>
      <dgm:t>
        <a:bodyPr/>
        <a:lstStyle/>
        <a:p>
          <a:r>
            <a:rPr lang="en-US" b="1" dirty="0"/>
            <a:t>Setting/ Location</a:t>
          </a:r>
        </a:p>
      </dgm:t>
    </dgm:pt>
    <dgm:pt modelId="{E090D9B0-F44F-CD4B-86C9-87B8CDAFF9DD}" type="parTrans" cxnId="{F13E0594-1684-4D4F-8636-5A58A4F4A8B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42DA28E-1EED-9D4C-A2F2-A5AC33FA2533}" type="sibTrans" cxnId="{F13E0594-1684-4D4F-8636-5A58A4F4A8B0}">
      <dgm:prSet/>
      <dgm:spPr/>
      <dgm:t>
        <a:bodyPr/>
        <a:lstStyle/>
        <a:p>
          <a:endParaRPr lang="en-US"/>
        </a:p>
      </dgm:t>
    </dgm:pt>
    <dgm:pt modelId="{CE946913-1288-734B-9401-5C57F50EBEB9}">
      <dgm:prSet phldrT="[Text]"/>
      <dgm:spPr/>
      <dgm:t>
        <a:bodyPr/>
        <a:lstStyle/>
        <a:p>
          <a:r>
            <a:rPr lang="en-US" b="1" dirty="0"/>
            <a:t>Props</a:t>
          </a:r>
        </a:p>
      </dgm:t>
    </dgm:pt>
    <dgm:pt modelId="{7E1223EF-4CDA-B04C-B50B-8436A753B595}" type="parTrans" cxnId="{07F11F92-F565-104B-B341-50BEDF2A455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812EAF6-3D0F-9F4B-8B1E-ACDD95A27B18}" type="sibTrans" cxnId="{07F11F92-F565-104B-B341-50BEDF2A4558}">
      <dgm:prSet/>
      <dgm:spPr/>
      <dgm:t>
        <a:bodyPr/>
        <a:lstStyle/>
        <a:p>
          <a:endParaRPr lang="en-US"/>
        </a:p>
      </dgm:t>
    </dgm:pt>
    <dgm:pt modelId="{91C1B538-90A1-8346-A4DD-846521826F34}">
      <dgm:prSet phldrT="[Text]"/>
      <dgm:spPr/>
      <dgm:t>
        <a:bodyPr/>
        <a:lstStyle/>
        <a:p>
          <a:r>
            <a:rPr lang="en-US" b="1" dirty="0"/>
            <a:t>Costume &amp; Make up</a:t>
          </a:r>
        </a:p>
      </dgm:t>
    </dgm:pt>
    <dgm:pt modelId="{20ADEBAB-AF8B-3B43-8616-E449F39464A4}" type="parTrans" cxnId="{424CBA59-2C02-CE47-AF4A-65DE06BA4E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85B2E8A-9A76-F842-B0C7-F9BFA81D25DC}" type="sibTrans" cxnId="{424CBA59-2C02-CE47-AF4A-65DE06BA4EC9}">
      <dgm:prSet/>
      <dgm:spPr/>
      <dgm:t>
        <a:bodyPr/>
        <a:lstStyle/>
        <a:p>
          <a:endParaRPr lang="en-US"/>
        </a:p>
      </dgm:t>
    </dgm:pt>
    <dgm:pt modelId="{0988CEB8-2D7A-8049-8113-66A78D680D70}">
      <dgm:prSet phldrT="[Text]"/>
      <dgm:spPr/>
      <dgm:t>
        <a:bodyPr/>
        <a:lstStyle/>
        <a:p>
          <a:r>
            <a:rPr lang="en-US" b="1" dirty="0"/>
            <a:t>Lighting &amp; Colour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2B1E870-0837-7246-A9F1-540F6A200A55}" type="parTrans" cxnId="{3B7309AB-213E-6D46-8213-78DC4D52026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B3264D5-4A21-094F-A6DB-72105E2E7E3E}" type="sibTrans" cxnId="{3B7309AB-213E-6D46-8213-78DC4D52026A}">
      <dgm:prSet/>
      <dgm:spPr/>
      <dgm:t>
        <a:bodyPr/>
        <a:lstStyle/>
        <a:p>
          <a:endParaRPr lang="en-US"/>
        </a:p>
      </dgm:t>
    </dgm:pt>
    <dgm:pt modelId="{CC9F25A0-625E-B843-A8A2-E127DAC55AF1}">
      <dgm:prSet/>
      <dgm:spPr/>
      <dgm:t>
        <a:bodyPr/>
        <a:lstStyle/>
        <a:p>
          <a:r>
            <a:rPr lang="en-US" b="1" dirty="0"/>
            <a:t>Body Language</a:t>
          </a:r>
        </a:p>
      </dgm:t>
    </dgm:pt>
    <dgm:pt modelId="{2813320E-8D77-C840-B701-E2C23FDA230A}" type="parTrans" cxnId="{763E8D4D-5C60-0143-B49E-7EAACAB1AF0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91EA16D-02E5-C64E-BF8E-D4E53731F5EF}" type="sibTrans" cxnId="{763E8D4D-5C60-0143-B49E-7EAACAB1AF01}">
      <dgm:prSet/>
      <dgm:spPr/>
      <dgm:t>
        <a:bodyPr/>
        <a:lstStyle/>
        <a:p>
          <a:endParaRPr lang="en-US"/>
        </a:p>
      </dgm:t>
    </dgm:pt>
    <dgm:pt modelId="{768077C5-EF4B-BC44-8254-64EBA6840EA6}" type="pres">
      <dgm:prSet presAssocID="{9E1FAF29-A64B-B74C-B02C-07F79837A7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ED118-33EC-5746-8B8A-03490A3462A1}" type="pres">
      <dgm:prSet presAssocID="{752C34FD-7609-9848-9E4D-671E261D1718}" presName="centerShape" presStyleLbl="node0" presStyleIdx="0" presStyleCnt="1"/>
      <dgm:spPr/>
      <dgm:t>
        <a:bodyPr/>
        <a:lstStyle/>
        <a:p>
          <a:endParaRPr lang="en-US"/>
        </a:p>
      </dgm:t>
    </dgm:pt>
    <dgm:pt modelId="{5F822DAE-6F3A-2342-BEC6-6F09B7CFC70E}" type="pres">
      <dgm:prSet presAssocID="{E090D9B0-F44F-CD4B-86C9-87B8CDAFF9DD}" presName="Name9" presStyleLbl="parChTrans1D2" presStyleIdx="0" presStyleCnt="5"/>
      <dgm:spPr/>
      <dgm:t>
        <a:bodyPr/>
        <a:lstStyle/>
        <a:p>
          <a:endParaRPr lang="en-US"/>
        </a:p>
      </dgm:t>
    </dgm:pt>
    <dgm:pt modelId="{90806825-3529-0546-849F-D18D0A7DB66D}" type="pres">
      <dgm:prSet presAssocID="{E090D9B0-F44F-CD4B-86C9-87B8CDAFF9D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B0D073E-C135-844C-AD5D-E6632C8FAED3}" type="pres">
      <dgm:prSet presAssocID="{F887CF1F-AC5B-B546-84F0-2D699CB7A5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750AE-27AB-8F41-92A5-A2E54C04E5EE}" type="pres">
      <dgm:prSet presAssocID="{7E1223EF-4CDA-B04C-B50B-8436A753B595}" presName="Name9" presStyleLbl="parChTrans1D2" presStyleIdx="1" presStyleCnt="5"/>
      <dgm:spPr/>
      <dgm:t>
        <a:bodyPr/>
        <a:lstStyle/>
        <a:p>
          <a:endParaRPr lang="en-US"/>
        </a:p>
      </dgm:t>
    </dgm:pt>
    <dgm:pt modelId="{3695A2BF-B1E4-D14E-BD0E-1BF947C55311}" type="pres">
      <dgm:prSet presAssocID="{7E1223EF-4CDA-B04C-B50B-8436A753B59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8DE441E-A1A8-3343-869C-6BBF7B6FF272}" type="pres">
      <dgm:prSet presAssocID="{CE946913-1288-734B-9401-5C57F50EBE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F60E6-84B4-9542-A82D-18E180B10F1C}" type="pres">
      <dgm:prSet presAssocID="{2813320E-8D77-C840-B701-E2C23FDA230A}" presName="Name9" presStyleLbl="parChTrans1D2" presStyleIdx="2" presStyleCnt="5"/>
      <dgm:spPr/>
      <dgm:t>
        <a:bodyPr/>
        <a:lstStyle/>
        <a:p>
          <a:endParaRPr lang="en-US"/>
        </a:p>
      </dgm:t>
    </dgm:pt>
    <dgm:pt modelId="{2934D7B2-F205-024A-B21B-F358C2F87457}" type="pres">
      <dgm:prSet presAssocID="{2813320E-8D77-C840-B701-E2C23FDA230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079033A-BE7A-B447-9062-1B593DB2A2A6}" type="pres">
      <dgm:prSet presAssocID="{CC9F25A0-625E-B843-A8A2-E127DAC55A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64AEA-8865-AF41-AB98-F79A1F39BEA7}" type="pres">
      <dgm:prSet presAssocID="{20ADEBAB-AF8B-3B43-8616-E449F39464A4}" presName="Name9" presStyleLbl="parChTrans1D2" presStyleIdx="3" presStyleCnt="5"/>
      <dgm:spPr/>
      <dgm:t>
        <a:bodyPr/>
        <a:lstStyle/>
        <a:p>
          <a:endParaRPr lang="en-US"/>
        </a:p>
      </dgm:t>
    </dgm:pt>
    <dgm:pt modelId="{73D62C73-B9C9-AB4A-BFE3-BFDF5384175D}" type="pres">
      <dgm:prSet presAssocID="{20ADEBAB-AF8B-3B43-8616-E449F39464A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5B31D76-FDC6-B64B-9572-236F5CDE41CD}" type="pres">
      <dgm:prSet presAssocID="{91C1B538-90A1-8346-A4DD-846521826F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505D6-49C3-6A4B-B785-0A9F78FF0CB4}" type="pres">
      <dgm:prSet presAssocID="{82B1E870-0837-7246-A9F1-540F6A200A55}" presName="Name9" presStyleLbl="parChTrans1D2" presStyleIdx="4" presStyleCnt="5"/>
      <dgm:spPr/>
      <dgm:t>
        <a:bodyPr/>
        <a:lstStyle/>
        <a:p>
          <a:endParaRPr lang="en-US"/>
        </a:p>
      </dgm:t>
    </dgm:pt>
    <dgm:pt modelId="{07E061D1-38BE-034C-99DA-15DD949347A3}" type="pres">
      <dgm:prSet presAssocID="{82B1E870-0837-7246-A9F1-540F6A200A5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9D7366B-FC19-7C43-AA67-A18047FCEA05}" type="pres">
      <dgm:prSet presAssocID="{0988CEB8-2D7A-8049-8113-66A78D680D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CBA59-2C02-CE47-AF4A-65DE06BA4EC9}" srcId="{752C34FD-7609-9848-9E4D-671E261D1718}" destId="{91C1B538-90A1-8346-A4DD-846521826F34}" srcOrd="3" destOrd="0" parTransId="{20ADEBAB-AF8B-3B43-8616-E449F39464A4}" sibTransId="{A85B2E8A-9A76-F842-B0C7-F9BFA81D25DC}"/>
    <dgm:cxn modelId="{6857B91A-2794-9A48-9B27-4CA65CA156C5}" srcId="{9E1FAF29-A64B-B74C-B02C-07F79837A7B9}" destId="{752C34FD-7609-9848-9E4D-671E261D1718}" srcOrd="0" destOrd="0" parTransId="{EC18C0D9-AA95-274B-BE0D-5408219C92D4}" sibTransId="{1D864265-2201-3545-A8B8-5ECFD8C137C8}"/>
    <dgm:cxn modelId="{459747A6-487D-9F48-8AD2-2633B1C72CCD}" type="presOf" srcId="{20ADEBAB-AF8B-3B43-8616-E449F39464A4}" destId="{73D62C73-B9C9-AB4A-BFE3-BFDF5384175D}" srcOrd="1" destOrd="0" presId="urn:microsoft.com/office/officeart/2005/8/layout/radial1"/>
    <dgm:cxn modelId="{F4339871-B082-B54D-B7C4-FCF859B8F66D}" type="presOf" srcId="{0988CEB8-2D7A-8049-8113-66A78D680D70}" destId="{79D7366B-FC19-7C43-AA67-A18047FCEA05}" srcOrd="0" destOrd="0" presId="urn:microsoft.com/office/officeart/2005/8/layout/radial1"/>
    <dgm:cxn modelId="{93997EA9-DA26-0044-AFBE-9FF641EDF867}" type="presOf" srcId="{E090D9B0-F44F-CD4B-86C9-87B8CDAFF9DD}" destId="{5F822DAE-6F3A-2342-BEC6-6F09B7CFC70E}" srcOrd="0" destOrd="0" presId="urn:microsoft.com/office/officeart/2005/8/layout/radial1"/>
    <dgm:cxn modelId="{B7157670-4334-1D44-90B8-03EE8BC1740B}" type="presOf" srcId="{752C34FD-7609-9848-9E4D-671E261D1718}" destId="{83FED118-33EC-5746-8B8A-03490A3462A1}" srcOrd="0" destOrd="0" presId="urn:microsoft.com/office/officeart/2005/8/layout/radial1"/>
    <dgm:cxn modelId="{763E8D4D-5C60-0143-B49E-7EAACAB1AF01}" srcId="{752C34FD-7609-9848-9E4D-671E261D1718}" destId="{CC9F25A0-625E-B843-A8A2-E127DAC55AF1}" srcOrd="2" destOrd="0" parTransId="{2813320E-8D77-C840-B701-E2C23FDA230A}" sibTransId="{991EA16D-02E5-C64E-BF8E-D4E53731F5EF}"/>
    <dgm:cxn modelId="{2EF835A6-0CAE-2B4F-8D08-3DADB781BD12}" type="presOf" srcId="{7E1223EF-4CDA-B04C-B50B-8436A753B595}" destId="{B4F750AE-27AB-8F41-92A5-A2E54C04E5EE}" srcOrd="0" destOrd="0" presId="urn:microsoft.com/office/officeart/2005/8/layout/radial1"/>
    <dgm:cxn modelId="{DA009745-05AD-BE4D-BA13-917DE861AC4F}" type="presOf" srcId="{CE946913-1288-734B-9401-5C57F50EBEB9}" destId="{88DE441E-A1A8-3343-869C-6BBF7B6FF272}" srcOrd="0" destOrd="0" presId="urn:microsoft.com/office/officeart/2005/8/layout/radial1"/>
    <dgm:cxn modelId="{692482F9-5169-3F4A-B40C-4A363BB327A2}" type="presOf" srcId="{F887CF1F-AC5B-B546-84F0-2D699CB7A5D5}" destId="{5B0D073E-C135-844C-AD5D-E6632C8FAED3}" srcOrd="0" destOrd="0" presId="urn:microsoft.com/office/officeart/2005/8/layout/radial1"/>
    <dgm:cxn modelId="{C87F25AC-7CA6-9C4F-93DF-AC0C238DF768}" type="presOf" srcId="{20ADEBAB-AF8B-3B43-8616-E449F39464A4}" destId="{3A164AEA-8865-AF41-AB98-F79A1F39BEA7}" srcOrd="0" destOrd="0" presId="urn:microsoft.com/office/officeart/2005/8/layout/radial1"/>
    <dgm:cxn modelId="{F13E0594-1684-4D4F-8636-5A58A4F4A8B0}" srcId="{752C34FD-7609-9848-9E4D-671E261D1718}" destId="{F887CF1F-AC5B-B546-84F0-2D699CB7A5D5}" srcOrd="0" destOrd="0" parTransId="{E090D9B0-F44F-CD4B-86C9-87B8CDAFF9DD}" sibTransId="{042DA28E-1EED-9D4C-A2F2-A5AC33FA2533}"/>
    <dgm:cxn modelId="{98B3D46A-3219-5443-8EB1-A9B43FAAE8ED}" type="presOf" srcId="{2813320E-8D77-C840-B701-E2C23FDA230A}" destId="{2934D7B2-F205-024A-B21B-F358C2F87457}" srcOrd="1" destOrd="0" presId="urn:microsoft.com/office/officeart/2005/8/layout/radial1"/>
    <dgm:cxn modelId="{B84E09B8-2CDC-B048-B92F-9B927175C8B2}" type="presOf" srcId="{82B1E870-0837-7246-A9F1-540F6A200A55}" destId="{779505D6-49C3-6A4B-B785-0A9F78FF0CB4}" srcOrd="0" destOrd="0" presId="urn:microsoft.com/office/officeart/2005/8/layout/radial1"/>
    <dgm:cxn modelId="{C5BB2E8D-42E6-F84F-841D-0D7CD07110C1}" type="presOf" srcId="{91C1B538-90A1-8346-A4DD-846521826F34}" destId="{F5B31D76-FDC6-B64B-9572-236F5CDE41CD}" srcOrd="0" destOrd="0" presId="urn:microsoft.com/office/officeart/2005/8/layout/radial1"/>
    <dgm:cxn modelId="{07F11F92-F565-104B-B341-50BEDF2A4558}" srcId="{752C34FD-7609-9848-9E4D-671E261D1718}" destId="{CE946913-1288-734B-9401-5C57F50EBEB9}" srcOrd="1" destOrd="0" parTransId="{7E1223EF-4CDA-B04C-B50B-8436A753B595}" sibTransId="{D812EAF6-3D0F-9F4B-8B1E-ACDD95A27B18}"/>
    <dgm:cxn modelId="{E1212789-FC0E-8A45-883E-4A882A2C97E2}" type="presOf" srcId="{9E1FAF29-A64B-B74C-B02C-07F79837A7B9}" destId="{768077C5-EF4B-BC44-8254-64EBA6840EA6}" srcOrd="0" destOrd="0" presId="urn:microsoft.com/office/officeart/2005/8/layout/radial1"/>
    <dgm:cxn modelId="{B82D38BA-AB80-BB42-9FFC-76DB8FAB62AA}" type="presOf" srcId="{2813320E-8D77-C840-B701-E2C23FDA230A}" destId="{D0BF60E6-84B4-9542-A82D-18E180B10F1C}" srcOrd="0" destOrd="0" presId="urn:microsoft.com/office/officeart/2005/8/layout/radial1"/>
    <dgm:cxn modelId="{40E7F871-54C4-EA44-AA0C-EADE22CA1107}" type="presOf" srcId="{CC9F25A0-625E-B843-A8A2-E127DAC55AF1}" destId="{0079033A-BE7A-B447-9062-1B593DB2A2A6}" srcOrd="0" destOrd="0" presId="urn:microsoft.com/office/officeart/2005/8/layout/radial1"/>
    <dgm:cxn modelId="{04BF2242-0A3D-3F49-9DB2-5C6ADC2F1988}" type="presOf" srcId="{E090D9B0-F44F-CD4B-86C9-87B8CDAFF9DD}" destId="{90806825-3529-0546-849F-D18D0A7DB66D}" srcOrd="1" destOrd="0" presId="urn:microsoft.com/office/officeart/2005/8/layout/radial1"/>
    <dgm:cxn modelId="{3B7309AB-213E-6D46-8213-78DC4D52026A}" srcId="{752C34FD-7609-9848-9E4D-671E261D1718}" destId="{0988CEB8-2D7A-8049-8113-66A78D680D70}" srcOrd="4" destOrd="0" parTransId="{82B1E870-0837-7246-A9F1-540F6A200A55}" sibTransId="{1B3264D5-4A21-094F-A6DB-72105E2E7E3E}"/>
    <dgm:cxn modelId="{B6625A74-C767-304B-99E7-07A5EEE6D35D}" type="presOf" srcId="{82B1E870-0837-7246-A9F1-540F6A200A55}" destId="{07E061D1-38BE-034C-99DA-15DD949347A3}" srcOrd="1" destOrd="0" presId="urn:microsoft.com/office/officeart/2005/8/layout/radial1"/>
    <dgm:cxn modelId="{799DB34D-D0E2-EE48-B2BB-D3470201ECD0}" type="presOf" srcId="{7E1223EF-4CDA-B04C-B50B-8436A753B595}" destId="{3695A2BF-B1E4-D14E-BD0E-1BF947C55311}" srcOrd="1" destOrd="0" presId="urn:microsoft.com/office/officeart/2005/8/layout/radial1"/>
    <dgm:cxn modelId="{2339FEC3-858A-EF42-A33C-965EB8EE1003}" type="presParOf" srcId="{768077C5-EF4B-BC44-8254-64EBA6840EA6}" destId="{83FED118-33EC-5746-8B8A-03490A3462A1}" srcOrd="0" destOrd="0" presId="urn:microsoft.com/office/officeart/2005/8/layout/radial1"/>
    <dgm:cxn modelId="{E0767979-2F2C-124F-BBBF-9B153AC09AF3}" type="presParOf" srcId="{768077C5-EF4B-BC44-8254-64EBA6840EA6}" destId="{5F822DAE-6F3A-2342-BEC6-6F09B7CFC70E}" srcOrd="1" destOrd="0" presId="urn:microsoft.com/office/officeart/2005/8/layout/radial1"/>
    <dgm:cxn modelId="{99371087-9BD6-2A43-A5D5-0ACC4BBDFC5B}" type="presParOf" srcId="{5F822DAE-6F3A-2342-BEC6-6F09B7CFC70E}" destId="{90806825-3529-0546-849F-D18D0A7DB66D}" srcOrd="0" destOrd="0" presId="urn:microsoft.com/office/officeart/2005/8/layout/radial1"/>
    <dgm:cxn modelId="{EDF78C64-A0B1-C442-9336-36805E34F387}" type="presParOf" srcId="{768077C5-EF4B-BC44-8254-64EBA6840EA6}" destId="{5B0D073E-C135-844C-AD5D-E6632C8FAED3}" srcOrd="2" destOrd="0" presId="urn:microsoft.com/office/officeart/2005/8/layout/radial1"/>
    <dgm:cxn modelId="{2B2A0D48-7534-9141-A372-59416DFBAC3D}" type="presParOf" srcId="{768077C5-EF4B-BC44-8254-64EBA6840EA6}" destId="{B4F750AE-27AB-8F41-92A5-A2E54C04E5EE}" srcOrd="3" destOrd="0" presId="urn:microsoft.com/office/officeart/2005/8/layout/radial1"/>
    <dgm:cxn modelId="{A5252878-17E9-F54C-89D2-C667C564101F}" type="presParOf" srcId="{B4F750AE-27AB-8F41-92A5-A2E54C04E5EE}" destId="{3695A2BF-B1E4-D14E-BD0E-1BF947C55311}" srcOrd="0" destOrd="0" presId="urn:microsoft.com/office/officeart/2005/8/layout/radial1"/>
    <dgm:cxn modelId="{9D9FE36B-08C5-B448-BA69-60DB0736D9D9}" type="presParOf" srcId="{768077C5-EF4B-BC44-8254-64EBA6840EA6}" destId="{88DE441E-A1A8-3343-869C-6BBF7B6FF272}" srcOrd="4" destOrd="0" presId="urn:microsoft.com/office/officeart/2005/8/layout/radial1"/>
    <dgm:cxn modelId="{59C42AE3-5099-8F46-88AC-3CEB67101244}" type="presParOf" srcId="{768077C5-EF4B-BC44-8254-64EBA6840EA6}" destId="{D0BF60E6-84B4-9542-A82D-18E180B10F1C}" srcOrd="5" destOrd="0" presId="urn:microsoft.com/office/officeart/2005/8/layout/radial1"/>
    <dgm:cxn modelId="{50ED4F12-B000-A24A-9B3F-CDDF5C976BAA}" type="presParOf" srcId="{D0BF60E6-84B4-9542-A82D-18E180B10F1C}" destId="{2934D7B2-F205-024A-B21B-F358C2F87457}" srcOrd="0" destOrd="0" presId="urn:microsoft.com/office/officeart/2005/8/layout/radial1"/>
    <dgm:cxn modelId="{8EB81E55-0323-2F48-8D3B-B498DF991056}" type="presParOf" srcId="{768077C5-EF4B-BC44-8254-64EBA6840EA6}" destId="{0079033A-BE7A-B447-9062-1B593DB2A2A6}" srcOrd="6" destOrd="0" presId="urn:microsoft.com/office/officeart/2005/8/layout/radial1"/>
    <dgm:cxn modelId="{95A1CB9B-DAE2-9C4C-986D-47CD41947525}" type="presParOf" srcId="{768077C5-EF4B-BC44-8254-64EBA6840EA6}" destId="{3A164AEA-8865-AF41-AB98-F79A1F39BEA7}" srcOrd="7" destOrd="0" presId="urn:microsoft.com/office/officeart/2005/8/layout/radial1"/>
    <dgm:cxn modelId="{888E017C-0E5E-C048-9A74-977C4F9BE5FD}" type="presParOf" srcId="{3A164AEA-8865-AF41-AB98-F79A1F39BEA7}" destId="{73D62C73-B9C9-AB4A-BFE3-BFDF5384175D}" srcOrd="0" destOrd="0" presId="urn:microsoft.com/office/officeart/2005/8/layout/radial1"/>
    <dgm:cxn modelId="{3D1885ED-C7EE-044A-96AF-039E73C21821}" type="presParOf" srcId="{768077C5-EF4B-BC44-8254-64EBA6840EA6}" destId="{F5B31D76-FDC6-B64B-9572-236F5CDE41CD}" srcOrd="8" destOrd="0" presId="urn:microsoft.com/office/officeart/2005/8/layout/radial1"/>
    <dgm:cxn modelId="{A40E51DB-48FB-784A-A596-0D87353D7772}" type="presParOf" srcId="{768077C5-EF4B-BC44-8254-64EBA6840EA6}" destId="{779505D6-49C3-6A4B-B785-0A9F78FF0CB4}" srcOrd="9" destOrd="0" presId="urn:microsoft.com/office/officeart/2005/8/layout/radial1"/>
    <dgm:cxn modelId="{8253308B-A310-914A-82C8-0FFB3CF88059}" type="presParOf" srcId="{779505D6-49C3-6A4B-B785-0A9F78FF0CB4}" destId="{07E061D1-38BE-034C-99DA-15DD949347A3}" srcOrd="0" destOrd="0" presId="urn:microsoft.com/office/officeart/2005/8/layout/radial1"/>
    <dgm:cxn modelId="{A922AB9D-7DD8-D04F-82C3-338F7F08F9AD}" type="presParOf" srcId="{768077C5-EF4B-BC44-8254-64EBA6840EA6}" destId="{79D7366B-FC19-7C43-AA67-A18047FCEA05}" srcOrd="10" destOrd="0" presId="urn:microsoft.com/office/officeart/2005/8/layout/radial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ED118-33EC-5746-8B8A-03490A3462A1}">
      <dsp:nvSpPr>
        <dsp:cNvPr id="0" name=""/>
        <dsp:cNvSpPr/>
      </dsp:nvSpPr>
      <dsp:spPr>
        <a:xfrm>
          <a:off x="3280206" y="2508718"/>
          <a:ext cx="1927095" cy="19270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/>
            <a:t>Mise-en-scene</a:t>
          </a:r>
        </a:p>
      </dsp:txBody>
      <dsp:txXfrm>
        <a:off x="3562423" y="2790935"/>
        <a:ext cx="1362661" cy="1362661"/>
      </dsp:txXfrm>
    </dsp:sp>
    <dsp:sp modelId="{5F822DAE-6F3A-2342-BEC6-6F09B7CFC70E}">
      <dsp:nvSpPr>
        <dsp:cNvPr id="0" name=""/>
        <dsp:cNvSpPr/>
      </dsp:nvSpPr>
      <dsp:spPr>
        <a:xfrm rot="16200000">
          <a:off x="3954626" y="2199156"/>
          <a:ext cx="57825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78255" y="20434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9297" y="2205134"/>
        <a:ext cx="28912" cy="28912"/>
      </dsp:txXfrm>
    </dsp:sp>
    <dsp:sp modelId="{5B0D073E-C135-844C-AD5D-E6632C8FAED3}">
      <dsp:nvSpPr>
        <dsp:cNvPr id="0" name=""/>
        <dsp:cNvSpPr/>
      </dsp:nvSpPr>
      <dsp:spPr>
        <a:xfrm>
          <a:off x="3280206" y="3367"/>
          <a:ext cx="1927095" cy="19270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Setting/ Location</a:t>
          </a:r>
        </a:p>
      </dsp:txBody>
      <dsp:txXfrm>
        <a:off x="3562423" y="285584"/>
        <a:ext cx="1362661" cy="1362661"/>
      </dsp:txXfrm>
    </dsp:sp>
    <dsp:sp modelId="{B4F750AE-27AB-8F41-92A5-A2E54C04E5EE}">
      <dsp:nvSpPr>
        <dsp:cNvPr id="0" name=""/>
        <dsp:cNvSpPr/>
      </dsp:nvSpPr>
      <dsp:spPr>
        <a:xfrm rot="20520000">
          <a:off x="5145991" y="3064733"/>
          <a:ext cx="57825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78255" y="20434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0662" y="3070711"/>
        <a:ext cx="28912" cy="28912"/>
      </dsp:txXfrm>
    </dsp:sp>
    <dsp:sp modelId="{88DE441E-A1A8-3343-869C-6BBF7B6FF272}">
      <dsp:nvSpPr>
        <dsp:cNvPr id="0" name=""/>
        <dsp:cNvSpPr/>
      </dsp:nvSpPr>
      <dsp:spPr>
        <a:xfrm>
          <a:off x="5662936" y="1734522"/>
          <a:ext cx="1927095" cy="19270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Props</a:t>
          </a:r>
        </a:p>
      </dsp:txBody>
      <dsp:txXfrm>
        <a:off x="5945153" y="2016739"/>
        <a:ext cx="1362661" cy="1362661"/>
      </dsp:txXfrm>
    </dsp:sp>
    <dsp:sp modelId="{D0BF60E6-84B4-9542-A82D-18E180B10F1C}">
      <dsp:nvSpPr>
        <dsp:cNvPr id="0" name=""/>
        <dsp:cNvSpPr/>
      </dsp:nvSpPr>
      <dsp:spPr>
        <a:xfrm rot="3240000">
          <a:off x="4690930" y="4465267"/>
          <a:ext cx="57825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78255" y="20434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5601" y="4471245"/>
        <a:ext cx="28912" cy="28912"/>
      </dsp:txXfrm>
    </dsp:sp>
    <dsp:sp modelId="{0079033A-BE7A-B447-9062-1B593DB2A2A6}">
      <dsp:nvSpPr>
        <dsp:cNvPr id="0" name=""/>
        <dsp:cNvSpPr/>
      </dsp:nvSpPr>
      <dsp:spPr>
        <a:xfrm>
          <a:off x="4752814" y="4535590"/>
          <a:ext cx="1927095" cy="192709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Body Language</a:t>
          </a:r>
        </a:p>
      </dsp:txBody>
      <dsp:txXfrm>
        <a:off x="5035031" y="4817807"/>
        <a:ext cx="1362661" cy="1362661"/>
      </dsp:txXfrm>
    </dsp:sp>
    <dsp:sp modelId="{3A164AEA-8865-AF41-AB98-F79A1F39BEA7}">
      <dsp:nvSpPr>
        <dsp:cNvPr id="0" name=""/>
        <dsp:cNvSpPr/>
      </dsp:nvSpPr>
      <dsp:spPr>
        <a:xfrm rot="7560000">
          <a:off x="3218322" y="4465267"/>
          <a:ext cx="57825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78255" y="20434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92993" y="4471245"/>
        <a:ext cx="28912" cy="28912"/>
      </dsp:txXfrm>
    </dsp:sp>
    <dsp:sp modelId="{F5B31D76-FDC6-B64B-9572-236F5CDE41CD}">
      <dsp:nvSpPr>
        <dsp:cNvPr id="0" name=""/>
        <dsp:cNvSpPr/>
      </dsp:nvSpPr>
      <dsp:spPr>
        <a:xfrm>
          <a:off x="1807597" y="4535590"/>
          <a:ext cx="1927095" cy="192709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Costume &amp; Make up</a:t>
          </a:r>
        </a:p>
      </dsp:txBody>
      <dsp:txXfrm>
        <a:off x="2089814" y="4817807"/>
        <a:ext cx="1362661" cy="1362661"/>
      </dsp:txXfrm>
    </dsp:sp>
    <dsp:sp modelId="{779505D6-49C3-6A4B-B785-0A9F78FF0CB4}">
      <dsp:nvSpPr>
        <dsp:cNvPr id="0" name=""/>
        <dsp:cNvSpPr/>
      </dsp:nvSpPr>
      <dsp:spPr>
        <a:xfrm rot="11880000">
          <a:off x="2763261" y="3064733"/>
          <a:ext cx="57825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78255" y="20434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37932" y="3070711"/>
        <a:ext cx="28912" cy="28912"/>
      </dsp:txXfrm>
    </dsp:sp>
    <dsp:sp modelId="{79D7366B-FC19-7C43-AA67-A18047FCEA05}">
      <dsp:nvSpPr>
        <dsp:cNvPr id="0" name=""/>
        <dsp:cNvSpPr/>
      </dsp:nvSpPr>
      <dsp:spPr>
        <a:xfrm>
          <a:off x="897475" y="1734522"/>
          <a:ext cx="1927095" cy="192709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Lighting &amp; Colour</a:t>
          </a:r>
        </a:p>
      </dsp:txBody>
      <dsp:txXfrm>
        <a:off x="1179692" y="2016739"/>
        <a:ext cx="1362661" cy="1362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7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63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1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76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0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254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4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4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0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2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6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83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5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3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DE44-C447-F443-ABB0-F19C63C2E8B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A9FA70-4F05-1746-B863-B89EDD4D4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0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B39FC2-056F-7E41-80D8-B7358F441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380510"/>
              </p:ext>
            </p:extLst>
          </p:nvPr>
        </p:nvGraphicFramePr>
        <p:xfrm>
          <a:off x="447172" y="110169"/>
          <a:ext cx="8487508" cy="6466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56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282C99D-AFBA-AD45-A2EB-28E18B5269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334" y="481807"/>
            <a:ext cx="852011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4000" i="1" dirty="0"/>
              <a:t>Fight Club </a:t>
            </a:r>
            <a:r>
              <a:rPr lang="en-GB" altLang="en-US" sz="4000" dirty="0"/>
              <a:t>(David Fincher, 1999)</a:t>
            </a:r>
            <a:br>
              <a:rPr lang="en-GB" altLang="en-US" sz="4000" dirty="0"/>
            </a:br>
            <a:r>
              <a:rPr lang="en-GB" altLang="en-US" sz="4000" dirty="0"/>
              <a:t> 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166A970-3AD0-B349-B72B-12C9B7C57D3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/>
          </a:p>
        </p:txBody>
      </p:sp>
      <p:pic>
        <p:nvPicPr>
          <p:cNvPr id="26628" name="Picture 2" descr="Fight1">
            <a:extLst>
              <a:ext uri="{FF2B5EF4-FFF2-40B4-BE49-F238E27FC236}">
                <a16:creationId xmlns:a16="http://schemas.microsoft.com/office/drawing/2014/main" id="{49009299-BA49-7A4C-859C-C244E918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66438"/>
            <a:ext cx="9404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49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16989BC-9440-4044-93E1-EC7CF9928C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3200" i="1"/>
              <a:t>Almost Famous </a:t>
            </a:r>
            <a:r>
              <a:rPr lang="en-GB" altLang="en-US" sz="3200"/>
              <a:t>(Cameron Crowe, 1999)</a:t>
            </a:r>
            <a:br>
              <a:rPr lang="en-GB" altLang="en-US" sz="3200"/>
            </a:br>
            <a:r>
              <a:rPr lang="en-GB" altLang="en-US" sz="3200"/>
              <a:t> </a:t>
            </a:r>
            <a:br>
              <a:rPr lang="en-GB" altLang="en-US" sz="3200"/>
            </a:br>
            <a:endParaRPr lang="en-GB" altLang="en-US" sz="3200"/>
          </a:p>
        </p:txBody>
      </p:sp>
      <p:pic>
        <p:nvPicPr>
          <p:cNvPr id="24580" name="Picture 2" descr="Almost2">
            <a:extLst>
              <a:ext uri="{FF2B5EF4-FFF2-40B4-BE49-F238E27FC236}">
                <a16:creationId xmlns:a16="http://schemas.microsoft.com/office/drawing/2014/main" id="{3B249C1A-50AD-114B-8D89-D9F3B71B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70000"/>
            <a:ext cx="981868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8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497580" y="1649187"/>
            <a:ext cx="9337796" cy="44062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altLang="en-US" sz="2800" dirty="0">
                <a:latin typeface="Century Gothic" panose="020B0502020202020204" pitchFamily="34" charset="0"/>
              </a:rPr>
              <a:t>Find 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>at least 1 interesting example </a:t>
            </a:r>
            <a:r>
              <a:rPr lang="en-GB" altLang="en-US" sz="2800" dirty="0">
                <a:latin typeface="Century Gothic" panose="020B0502020202020204" pitchFamily="34" charset="0"/>
              </a:rPr>
              <a:t>of lighting from a fictional 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>film, take a screen shot</a:t>
            </a:r>
            <a:endParaRPr lang="en-GB" altLang="en-US" sz="2800" dirty="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altLang="en-US" sz="2800" dirty="0">
                <a:latin typeface="Century Gothic" panose="020B0502020202020204" pitchFamily="34" charset="0"/>
              </a:rPr>
              <a:t>Identify the types of lighting used (3 point lighting, key, shadows etc)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altLang="en-US" sz="2800" dirty="0">
                <a:latin typeface="Century Gothic" panose="020B0502020202020204" pitchFamily="34" charset="0"/>
              </a:rPr>
              <a:t>Analyse the effect it is having on the audience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altLang="en-US" sz="2400" dirty="0">
                <a:latin typeface="Century Gothic" panose="020B0502020202020204" pitchFamily="34" charset="0"/>
              </a:rPr>
              <a:t>What is their emotional response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altLang="en-US" sz="2400" dirty="0">
                <a:latin typeface="Century Gothic" panose="020B0502020202020204" pitchFamily="34" charset="0"/>
              </a:rPr>
              <a:t>How does it make them feel </a:t>
            </a:r>
            <a:r>
              <a:rPr lang="en-GB" altLang="en-US" sz="2400" dirty="0" err="1">
                <a:latin typeface="Century Gothic" panose="020B0502020202020204" pitchFamily="34" charset="0"/>
              </a:rPr>
              <a:t>etc</a:t>
            </a:r>
            <a:r>
              <a:rPr lang="is-IS" altLang="en-US" sz="2400" dirty="0">
                <a:latin typeface="Century Gothic" panose="020B0502020202020204" pitchFamily="34" charset="0"/>
              </a:rPr>
              <a:t>…</a:t>
            </a:r>
            <a:endParaRPr lang="en-GB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D70A4-EEDE-6F46-A0E9-6D0B67204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80" y="265481"/>
            <a:ext cx="7543800" cy="11359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Research Task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843" y="6031731"/>
            <a:ext cx="7389084" cy="5232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We’ll go into the studio 10 at a time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6806" y="298383"/>
            <a:ext cx="7659398" cy="893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GB" altLang="en-US" sz="3600" dirty="0" smtClean="0"/>
              <a:t>Lighting and Colour</a:t>
            </a:r>
            <a:endParaRPr lang="en-GB" altLang="en-US" sz="3600" dirty="0"/>
          </a:p>
        </p:txBody>
      </p:sp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522438" y="1732548"/>
            <a:ext cx="4292600" cy="44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2400" dirty="0">
                <a:solidFill>
                  <a:schemeClr val="bg2"/>
                </a:solidFill>
                <a:latin typeface="Berlin Sans FB Demi" panose="020E0802020502020306" pitchFamily="34" charset="0"/>
              </a:rPr>
              <a:t>	</a:t>
            </a:r>
            <a:r>
              <a:rPr lang="en-GB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Lighting articulates texture and helps to create a depth to the dimensions of the film screen using shadows and highlights to shape objects.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	Importantly it can create mood and evoke a variety of reactions from an audience.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17" y="1353436"/>
            <a:ext cx="2978228" cy="16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49" y="3167105"/>
            <a:ext cx="2323465" cy="16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82" y="3151255"/>
            <a:ext cx="3000241" cy="16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21" y="1353436"/>
            <a:ext cx="2977277" cy="16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17" y="4941515"/>
            <a:ext cx="2314997" cy="16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6" y="4884860"/>
            <a:ext cx="2977277" cy="16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200" dirty="0"/>
              <a:t>Examples of Lighting Equipment</a:t>
            </a:r>
            <a:endParaRPr lang="en-US" altLang="en-US" sz="3200" dirty="0"/>
          </a:p>
        </p:txBody>
      </p:sp>
      <p:pic>
        <p:nvPicPr>
          <p:cNvPr id="4" name="Content Placeholder 3" descr="redhead_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2" y="2790824"/>
            <a:ext cx="2857500" cy="298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122" y="6061074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cs typeface="Arial" panose="020B0604020202020204" pitchFamily="34" charset="0"/>
              </a:rPr>
              <a:t>Red Head</a:t>
            </a:r>
            <a:endParaRPr lang="en-US" altLang="en-US" sz="2000" b="1" dirty="0">
              <a:cs typeface="Arial" panose="020B0604020202020204" pitchFamily="34" charset="0"/>
            </a:endParaRPr>
          </a:p>
        </p:txBody>
      </p:sp>
      <p:pic>
        <p:nvPicPr>
          <p:cNvPr id="6" name="Picture 5" descr="ianiro-blonde-2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87" y="2964664"/>
            <a:ext cx="2439988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21962" y="5449101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cs typeface="Arial" panose="020B0604020202020204" pitchFamily="34" charset="0"/>
              </a:rPr>
              <a:t>Blonde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pic>
        <p:nvPicPr>
          <p:cNvPr id="8" name="Picture 7" descr="div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92" y="2231709"/>
            <a:ext cx="351631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98655" y="4478020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cs typeface="Arial" panose="020B0604020202020204" pitchFamily="34" charset="0"/>
              </a:rPr>
              <a:t>Kino Flo</a:t>
            </a:r>
            <a:endParaRPr lang="en-US" altLang="en-US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434742" y="529389"/>
            <a:ext cx="7543800" cy="11359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Three Point Lighting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34742" y="1887412"/>
            <a:ext cx="938302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typical </a:t>
            </a:r>
            <a:r>
              <a:rPr lang="en-US" altLang="en-US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lighting </a:t>
            </a:r>
            <a:r>
              <a:rPr lang="en-US" altLang="en-US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setup will contain the following 3 lights:</a:t>
            </a:r>
          </a:p>
          <a:p>
            <a:pPr lvl="1">
              <a:spcBef>
                <a:spcPts val="1000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endParaRPr lang="en-GB" altLang="en-US" sz="2800" dirty="0">
              <a:solidFill>
                <a:srgbClr val="373545"/>
              </a:solidFill>
              <a:latin typeface="Century Gothic" panose="020B0502020202020204" pitchFamily="34" charset="0"/>
            </a:endParaRPr>
          </a:p>
          <a:p>
            <a:pPr marL="457200" lvl="1" indent="0">
              <a:spcBef>
                <a:spcPts val="1000"/>
              </a:spcBef>
              <a:buClr>
                <a:srgbClr val="3494BA"/>
              </a:buClr>
              <a:buSzPct val="80000"/>
            </a:pPr>
            <a:endParaRPr lang="en-GB" altLang="en-US" sz="2800" dirty="0">
              <a:solidFill>
                <a:srgbClr val="3735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t="1184" r="7242" b="1608"/>
          <a:stretch/>
        </p:blipFill>
        <p:spPr>
          <a:xfrm>
            <a:off x="1683834" y="2888166"/>
            <a:ext cx="5363662" cy="3581448"/>
          </a:xfrm>
          <a:prstGeom prst="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430887" y="3477967"/>
            <a:ext cx="1731402" cy="19389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We’ll go in the studio later to check out our set-up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438400" y="-76200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F8F8F8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187341"/>
            <a:ext cx="29559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http://t3.gstatic.com/images?q=tbn:ANd9GcSQiJvl2u6I0dWmAqa9JxYIPuEwc7s9AytphFywKjURfNu2cQI-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2187342"/>
            <a:ext cx="3352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10" descr="data:image/jpeg;base64,/9j/4AAQSkZJRgABAQAAAQABAAD/2wCEAAkGBhQSERUUExQWFRQVFRQVFBUYGBQaFxgXFBQVFBQUFRQXHCYeFxkjGRQVHy8gIycpLCwsFR4xNTAqNSYsLCkBCQoKDgwOFw8PFykcHBwpLCwsKSksKSwpLCkpLCksLCksLCwsKSwpLC0pKSkpKSksKSksLSkpKSwsKSwpLCwpLP/AABEIALcBEwMBIgACEQEDEQH/xAAcAAABBQEBAQAAAAAAAAAAAAADAAECBAUGBwj/xAA+EAABAwEFBQUGBAUFAAMAAAABAAIRAwQSITFBBVFhcZEGEyKBoRQyQrHB8AdSYtEVI3KS4TNDorLxU2OC/8QAGQEAAwEBAQAAAAAAAAAAAAAAAAECAwQF/8QAJxEBAAMAAgIABgIDAQAAAAAAAAECEQMhEjETIkFRYXEy8EKx0QT/2gAMAwEAAhEDEQA/APRmooTMpqNqr92wuiY0CuURG9DhIlCsdrbUbeY4H6I91KJExnUmCdMW7k11MhABqmuhQhOAkEroUvZyhqTahQafcGMkGpTIU3VDvUJQEZTtKeAlcTI4clKQA3rj6m16tapaGU6pZBaaUYGGuuuAw8WpI9Uta045vv4diUKpaGhzWkwXTA3wsSzdq2EsptvVniBVc1sMacib2RM6BF2ixwcWPIJm/Qdx1Z9OimbYPhzE5LaSvLC2HtW8Qw65ScjuW6WwYMCcsUVtExqbVms4eUin7pOaRVIQSUu6Kg+zkoByUxeN6gbFxKEdnDeUwsXxvTB4UWUQFINQEg5IlRupIBiolSKjCAG4obiiuCE4JkJTOCSankkkaw0pqtO80g6iE7FOoHEGMDGBSk4cobO6lVON0jjAdxG9dJZLQHtnI6hZO2JcyKjIe3IjIjgsqxW11AyMRqCsInxl02jyr+XZSkmslqa9ocMjj/hXGUGnJba5sU5TyrTrGUI0TuT0BSmUy2M0rqCDShTuKFVwaCToEaahtPabKLSXECBOOg3rz/a34gPJNwkDec+e5o8lldre0Zr1SB7gMxvOQlcxUq9Tjy/V+y55mbdvV/8APwVrHlaNltV+0Vaocaj/AO4j5GfXyUz2qrMomk+XsIgOk324kzM4xJGYMGMU/ZnYveG8/wD025/qO5dlUo0i26GACIyCmL56VzXrPUQ4vZz2RNHvHPaQZa94c4SJlrR4RGEyTJC9NtW1Kdai0PmnULGvZIOcSIccTuWb2W7F0mgvkljp8GIhwd+YHFl0DArqrfYG1WXXeRjI7wtp2YcFrxrmLG0zJ94mdMyZkLdFtv1KYMgz9lZ7bGGCX6btYVrY9MOcauQxAB+fLPqsabuLvMZrclNKiHIbrYwZub1C6nILfSLkOnaWOyc3qESEEaUpO9OnQEMU5cpXUxagFeTFwTXE1xAEbVCjfUbqeEAnVEByMQoOamCptwSU6bcEkAgxFYYyQ4SvJBDaVnFWmW5OGLefFcrb7PdYQ7AyusNRAtVjbUEPaDu3+RUWrrSt86crsbtB3MtcJadPquu2dtinU91wB3Ow9Vye2ey9RkubLm+o5hZFnrOYcys9mrTK2erl7twTMtUZhcLYtuuGElbFDbJOeKcckfVM8c/R0oeDonNnBWfZqgeJDvI5hWKTiDmr9+mf7SdYyMlnbbouFnqxncdHkFssrDeo1GBwIJkFBvmplndUqBjcSZOJgbs+qNYdjuNYNeIlwk54cDlC1+22yjs+3ktB7slr6e4tJN5gPAkjotvZQpua0sLiHi+C4YjeJ+9VhbYelPLsdLNamaNMCkwmNB88cys3ZLatSqXOD2ty8V4TvgE5LVttquRGKyBtR9XFhcSMAGtveZ0BUQyx2XYhj20agqi6/vCTiCCIEOHBbdesdFgdjmPcHveTEhkEQZZi+fOFuWi0tByV2tOYx8Y3WfaKRe4Nyk48Br6KtbO1dNguUG3ruEnBojjqrlaalOq5uYY5rYzJiTHl815m+pUqYT3dMGAMZO/mtuOMhledl0to7Rufm+8dwwaOQ+pQfbDmTHMj7/8AFjsY2kP1KpabcZzMc1qh0LNpHf5rTsfah7Pikbjj6ZriBa4xn70TVK0nA/MYph7Bsvbja0iLrgJI0I3g6haIeF5f2B2g72oMMkEOAnMYYj5HyXpsKZIQkaJAIRamA4pEKQokKIckXJg8J7qjISQDlig5ikmKAlTbgknYcE6DM5ojBJrBvSuqKQMc8ErxTpQgGMrM2h2fp1RPuu3jLzC1E8JT2InHEWrs7WpmQLw3tx9M1WpW8szlegBVrZs2nVHjYDxjHqonjaxyfdgWPb4w+a1GbaBzXPbY7OvpeJviZqYgjmPqs+jayMCsu6terPQKFoDhgZRpXCU9oubi3JaNm7QF2pBVRy/eGc8X2XO2uz6Nosj2VnhobD2vwJa5pBwneMDwK47ZVDuqLBMkD54/VXe1+z32mk4scSYBLMPEB8IPrG9Yeztpd9S/WzwvHLXz+hWd7eTalMjVm0WwE4oDLA3NsDjhKr1GyV1Gw2NDR4WnjAOKmFy2dlVm0rMxo3SeJJzUaDXVXQDG87gg2iXPDQJJiAt3Z9j7tsRJOLjvP7LSldlhe2LNCzhjQ1uQ+55rle1nZxgY6rTcWPPw5tcTJOHwnA4jouqxVHbVImi7hB8gcV0T1HTGO57eL2sljrrsI0Vb2idZC7C0bJBqGoSMGmOBymeq4/aFAte9wEMLjdHmlXk32u3HkbCJtJ5pqVsJ+/VUPbW6yiU7W3PHotNYvQfw3sveWq9+RjndYaPn6L1EsK8v/Cm2jv6gyJYIx3GfvkvS3uJ3pSYl1OaZQGjn1RA48UgcsTXVIvO8oTsUEmmvjeEI0gm7hqAOUxAVWrZAdSFBlkjUoDSpjBJVqdIxmUkGNfkJoQgVMPKCShKUjUOSYINIOSdUgJiNZCHPFATFpAVetthjMDM8kSG7wlUoU3ZwSEglStAcOB+S53bvZ0EF9LzaPmP2XRNs+4gphTIIn3eCVoiYOszEvOW1Cw4ontYzXc7Q7P06wJgB2jhhjxGq4G12EtdByXPevi6a28lyy2/HgVgbfotoWmnWyZWJbVA34S4dZ8jvWg+mWxGKwu2tpwosP63egH7qatae8dO7Yozkp/4O9jRUoGKzQLzfgrAaOH5owB8le7Nfz7HRf8Vy6ebCWn5K5TphpzMojopnJaPZioyrTFcAhxlpBzYWmHNjfMrZJCytmgMeSBhUIvj9fuh/ng08mnetvu+ELppMY5eT+QMqttGoBSqE5BjvkVeuhQeGnA4jKFSHnDPFIOULku09UBxaBl9yvSdvbGpUofTlpdIuzLcpkajRcVtjZgcCXDE6rn/jPbqj5q9OCLIIRKe4/Z3rUtOztxC3OzHZU1mPc0CpUBDAwyBdeCHPneMMNxJW8W1hauNn8NtiuDmVr0Bzaka+4Q0g874Xp4cFldmNhez0g1wl2OIgQLxIbAw0EnXyWq5nBUiTXgnBCjcTFqCGvt3FRvtQ3N4lRDEASR9yjtsZOSrsBGSsMqVNB6JA/wDD3JHZztFZoMcfeEcZVgWZv2UtPFJlgdGiSvizhOjTxz8pEpy9IuVIRk70xB3p5TF6ARplQVizsLsJA5p3MaMC6f6cUGBdwULqtNFPUuPRFJpDJpPMpBRUC3itEWhn/wAbeqi+0M0pjqgKEHeVzO16UOPMruKVxwyYDuXL9pbLFTKJAy6fRZcvprx+3O2ehLlxnbqtNruj/bY1vmfGf+wXoVnDQYkDM9MyuadsulaaveF7WUiaj6jxm4gwPEchAiMIHErOlZnt1UmIntqfh5ayyxw7w/zHlpOAIhpJBOEAyukdaWvaHsIcDqFyRaLVTp02VblBry13hibuUemGWMnJWrNXqeGnYzTfSY5wf+YwZwJzn10K0mp2rE/v/X7dOy1AAzgIxW6y2PI+fPVef167azatMyReYGFpxcYvugboiTliuv7G21tppPd3boD7oM+9DWgu6ynSMYclfl1qstz9zU7rVObWq03ZzDmCPNDq2Zrch5uOHTUqthhksjaGzu/ewuAbTYCXRqScAOmaFabLTiGsb0H7LTfRJ94yN2AHQKD6YSiO9XvWOYq7IYT/AKbf7R+yv7Ps1wgjBaD6Y3KLGAHTorJoXScjHBWLPUjB30VGzV5BCv0abX4kwdfJJOIV2sJnVPZ3fpJTG1UwfdJUjteBg2EEvMoA5tjopig0aBZ9O2VX+6Ez6FZ2fzSNoEDh6IT4PxdFUGynakJxsg/mCAe0XW/FPmg2erJgR5yrDdk73dArlGytbkPPVGjA2sdvHRJGLkkBzpYApSj+wO+KB5orNmt1d0VanAaVVozYCrAqtjwtAPKVJtCi3WVYpup6QlpsysC7PoBCC6iAtivTadfVVfZyMQQeZBRoxQFMJ8BoVcbZnO0jolU2fGbgPJPSxTw3FFZQnIeoVllGkPecDykI7e6A8JajTxTFkP5QOZXN9s3Gk1p95xBa1oBMukQOGLs+BXW99jPeNjdisbti29Z7zXFzqZLwGjEkNdH/ACuqZ76ldOrQ8xtGzalUso4guLnV6jjhI+BrdAPvVSq0m120qIqU6dnZevFuZLcvFl9zjgs/a1rbSospF4FR7nOrvvXiA7xEBrd8x5cVh7V7RB9NlGky7SZO4F3EkanXy3JTjujeu/r/AGf+Ohtdu76k2hSqNbQa8tc4NOQ4+vGcShe0AUTRpuHdB5HeAEOe4iA0OPHM44Ll6m3KjqYpNAawGbokzz1KsWWwWup7rKkRAht0AHMAmMPNLYHfr8/3W/Yw9rw5gN58NaGkAEHCGumbpzw3r2LsvsR1ls7WEBrj4nhskA6NBOMD1MnVed/hJ2aqNtjn1aeFOmS2SCL95gBwOYxXr9d6eublt/iDUrnLD5fJVWUGkk4yMw4kwntFTBUa1UDxa/MJ4y1atFUCAPRVrTaA3DM7lBrwDeOQEqn38knU4n9k4gDvqKv3xvATgfv75qd5V7QMJ3E9CqJdZgTvV+zVY9CszvZaEenV+XyP+Ug6FzKR0apU6VPRo6KApNOg8kVkZDRSQl8Dgom1t3hM6EJzW8EgmNoMOqIyuCqxp7mjqgmtUHw/VPBrSlM5/FZVW31B8B6JM7yZuTzRg1qB/FJAZWdHueqSAJda5N7M37KC6xvMeICOatNp4ZpBStcDOfRUH2kaBbNWzTr6AoJ2aziDwTiRjJNrO9IWucMVsDZrIgieaJRsbG+60BPSxlMoPOUg8cFYp2epqfr81oElVX24j4XHkD9UtNGnZ8fEB0RXWVm5VH7Udo2OcoDre86x5J5JauPsI0b1lU9p7Nc+jUYAPHTe2I/M0jPzQnWp289U3t53hMRLyRv4fNB/m1Cf0sAA/uP7K4zs3Z2Dw0Wk73S4/wDLBG7Sdu2U3FlJveOEgnJoO6dVxVt7YWh594N/pA+ZlcsxaXoRFp9uyp2OPdaG8oHoFcoAjM+q8vqbcruzqv8AIx8lEW+qc3v/ALnI8VeEvdezVpLXPu5kDnErqH1DGOcY9F5H+D+1C21vY4k95ScG3ifeaQ7XgD0Xq9d2K3rGQ4+WvjZQr2jCVRr1sp3qxVGfmsm1OLYJxGnHctGSzaLTiGcAXfQKIeqdHeTJOJPFHa/X74INZY9NUfhzP7ITXKW4cUAecAiU3Y+RUD9ExfdBO4E9AUBvVLOwNBIcJGYOCC17Rlf/ALltWSmO7br4RnxEojrO0/COgUaWMQWlhzv9UnUmH3XHk7BaxsDD8IUP4Wzj1T0YzmWJ+n/ZWKdmqtydPAlW2bPaN/VFF0ZQloxWYK36VJtapqzoQo1NqNGH/im22TuQExV4FJRFq4eoTIALLK8f7iHWbUaJ7zLmjl2GLgg1KLD8ZG+7CZKrbTUOpTuqPbif+xVykynH5o1JlWLzToEaGSLe7f6n6qbdpO1cr7rFTObQmFhpjIBGwMlVG1nbpUhtNx0A5lErWGmc3R5/RCOy2fnPojodnFvJza0+YRLwcMWDyuqDdnMHFMHmYDcN+CAE6yMn3XdVKrs+kGFziWtAJcSRAAEkk6YKdWnuMLifxL2uaVjNPWubhOMBohzuZMARxKFUr5WiHjdvqC8buUm7OJInAxoqOJy+v7K1Up8P3R9kUKRqXKshjs3eGREnBzyA2cp5LJ6+Z2ze6Opnkpta7TDmu42hsqg4NpNoGmxzh3Tw6kajjhIIAJAxzJWf2h7LCnTcKTYDcSHXb8XQ6MCTrnGKrwZfE9de2v8AhNtajRtFQ1WPc8shrxF1jZ8fhzk+ESNAd69ZZb6VbGm8O4A4jm04heOdgdlmnTdUcINSA2c7rdfM/JdBaKgBkYEZEYHyIWXxMnGHJTynXbWnBczb7VeqXBk3PnnHkqdDtDVb7zw5upfiY/qz6yqlCvfcSZaCZP5nc/yj1W8W2HP4Y3KdW9/SMyjh08AMh96qpRyE4DQKxTx4AKkrDHKdnxM9EG9OAVlojBMhgUzxLXf0n1BCZrlR2xai0NaM3GTyH+fklacgRGy9AszDcbdeCLogxhEIzJ1hcd2a2jULHMaT4SDvi9/4tynaawO/mFEdxonqcbCE6uAcSAh0LQTmIKe0U7wiMUYQhqDeqRsZDiWuGO9CoWSo0zIjdKvyn6DLtdmYQb2G8gQFRczQHDmt2tSBM3Z5qDGgaNHIfVPSZ9GkYGJ6JLVbVHDqEk9DlXVTxSGO9VnWadVdsllEGXcsVaDMpHfCTn3fjA80Oq0A5uKAbO0nI+aAP/Ef/snzKss2jAwd6qgLI3d8k9PZoOQSwx++kzeKcVZOAJ5qDbA1p0++SvU6FOMT80BWFV2uHmpCoeKPV3MiNcFUfWu4ffqgCy7cuE/FOoQKDdP5h4T4R8l3AtDjoeiw+2mwjarMQ1v8xnjZxw8TPMeoCUxsNeG0VvEy8Zq8UMFu6F1Vt7CVRjSc1w/UbpB6YpWbsE4/6lVo3hoJPUwuaZh6scsMWzWuqSwMc4uaLrAMSAZwbGWZXT7M7IuJv1yS4/DJn/8AbvoFq7L2TRso8Alxzc7M8OAVh20tACVE2n6M7cu+uhmUbgnhgNANAFl2urJVm1WkgLIdVxUxDKRi2RM4f0k+uQRrEROGe8/tkFlU7E+kS9hcWuJLhOpxOGq0bJa5IwM8ZXVXMYWdBSAzP+UfvP8AAVGiScsVo0aYbi7NaMhqDIxOaK0oQfKm0pkMxc/b6pfVcZwBujk3D5z1W6at1pduBPnp6rBFOeay5J+jTjj6uw7F2J/dOeCAHOjHW6P3JXUtomMTjwVTZ1EU6TGAYNaB56nrKOaieM5nZ0RtKNfkpgBVZTXTqjCXITEqoaw1I6hRNpZ+YdUYNWHqo+zg4mE/tTTk5RJbvTJFtlCSm26kmGGbEYmW+qhdLTgYPmtmzWVlOTid84+iPgTgwHiYCrU4zX2WReG7gT/lR9kkC74jrl9Vssj8sdFJjmyQBjrglp4540XD4HdFIWWqcmmOIhdCXnclcJ/yYS0YwH2B4zc0cFJtgfqR0XQXN8JNpgZBHkeMEbOecvlHqh/wirq31lble23cIk6Deq7bXWn/AEhHNGyMUGbOc3Fzwwc/ojN2eD/uAzrCbabMJLbruGvAx81mU2zp55eqZOV2yS2o5ucOIw4HNZorldB2i2YXS6jJ3jUnUry7bDbVRfDzUZMlsyJGUhYTx9uulvKOnV1apKGbVdWR2VsVWs6alV5YBgJz5rqKnZ1nNRNYVrBrbR8+WKHY6TqjxIho0W//AAZoyCtWaxhqBolksmCetYC3xMAO9p15HQq7SKL3iItMDNZtC3tOF26dRqPJW6VRp58UrTRbiboJjLXqqDLc34ab55tI6yuittYWrjVlTBWb7aRmI5n9lhWrtC6u64yWsBIcdXEGPIcFU2xMRrdtW0Q/wtOAOJ3n9kfY1C/aKbf1Ank3E/JZVmpXWroOzLixzqkA4XRPU/RYx80rn5Yd22vPNSd0WKNrcB6ojdoEjIAb8StcY6uVKAdmZ8o+SH7IOJ8yi0LROs4TlCO1yAqGwtOhHmhnZZ0d6LTJTGqdyWjGd7G8fF6KJLhnA81fc7ggvAOgT0sVGVXRmPvySVxtIJkzUi79f/YIzaT9CCOOP0SSQUCtsztQ0+ZCstJHw+oSSUmK13BSJPBJJI2farLUJkH1hTsgeBDsTz0SSVEe1WMuIcMHDXD6pn1qjMyD5f5SSSgI/wARdGTfVUbXUL/eiN2H7JJKiVW0GH9PLJeefjLs65SoVWuk3nUzhjBF4eoPVOknKqdWhx3ZHtZ3BDK03Tk8YkcxqPVenU64c0EZEAjkckkllMN97MYTJJLGVHYFGpWISSUmF7YddVg7X2qKNQh1MkEBwLSJxzwPEHVOkrrOC/pTq9sGXRDHuj8xAj1MpuzoDwXgQHEuAwwkkxgmSV2nplV0UTAXV2SxXGBsgRnnnqnSV8aeVcY5rRgMd5QzVjX5pJLViPRtLNSfVObYNHRyH1TpJAJ1pO93VJltcMiUkk8Cf8Vdjw4IbNpGfew1wSSSC5S2kI1SSSSN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AutoShape 12" descr="data:image/jpeg;base64,/9j/4AAQSkZJRgABAQAAAQABAAD/2wCEAAkGBhQSERUUExQWFRQVFRQVFBUYGBQaFxgXFBQVFBQUFRQXHCYeFxkjGRQVHy8gIycpLCwsFR4xNTAqNSYsLCkBCQoKDgwOFw8PFykcHBwpLCwsKSksKSwpLCkpLCksLCksLCwsKSwpLC0pKSkpKSksKSksLSkpKSwsKSwpLCwpLP/AABEIALcBEwMBIgACEQEDEQH/xAAcAAABBQEBAQAAAAAAAAAAAAADAAECBAUGBwj/xAA+EAABAwEFBQUGBAUFAAMAAAABAAIRAwQSITFBBVFhcZEGEyKBoRQyQrHB8AdSYtEVI3KS4TNDorLxU2OC/8QAGQEAAwEBAQAAAAAAAAAAAAAAAAECAwQF/8QAJxEBAAMAAgIABgIDAQAAAAAAAAECEQMhEjETIkFRYXEy8EKx0QT/2gAMAwEAAhEDEQA/APRmooTMpqNqr92wuiY0CuURG9DhIlCsdrbUbeY4H6I91KJExnUmCdMW7k11MhABqmuhQhOAkEroUvZyhqTahQafcGMkGpTIU3VDvUJQEZTtKeAlcTI4clKQA3rj6m16tapaGU6pZBaaUYGGuuuAw8WpI9Uta045vv4diUKpaGhzWkwXTA3wsSzdq2EsptvVniBVc1sMacib2RM6BF2ixwcWPIJm/Qdx1Z9OimbYPhzE5LaSvLC2HtW8Qw65ScjuW6WwYMCcsUVtExqbVms4eUin7pOaRVIQSUu6Kg+zkoByUxeN6gbFxKEdnDeUwsXxvTB4UWUQFINQEg5IlRupIBiolSKjCAG4obiiuCE4JkJTOCSankkkaw0pqtO80g6iE7FOoHEGMDGBSk4cobO6lVON0jjAdxG9dJZLQHtnI6hZO2JcyKjIe3IjIjgsqxW11AyMRqCsInxl02jyr+XZSkmslqa9ocMjj/hXGUGnJba5sU5TyrTrGUI0TuT0BSmUy2M0rqCDShTuKFVwaCToEaahtPabKLSXECBOOg3rz/a34gPJNwkDec+e5o8lldre0Zr1SB7gMxvOQlcxUq9Tjy/V+y55mbdvV/8APwVrHlaNltV+0Vaocaj/AO4j5GfXyUz2qrMomk+XsIgOk324kzM4xJGYMGMU/ZnYveG8/wD025/qO5dlUo0i26GACIyCmL56VzXrPUQ4vZz2RNHvHPaQZa94c4SJlrR4RGEyTJC9NtW1Kdai0PmnULGvZIOcSIccTuWb2W7F0mgvkljp8GIhwd+YHFl0DArqrfYG1WXXeRjI7wtp2YcFrxrmLG0zJ94mdMyZkLdFtv1KYMgz9lZ7bGGCX6btYVrY9MOcauQxAB+fLPqsabuLvMZrclNKiHIbrYwZub1C6nILfSLkOnaWOyc3qESEEaUpO9OnQEMU5cpXUxagFeTFwTXE1xAEbVCjfUbqeEAnVEByMQoOamCptwSU6bcEkAgxFYYyQ4SvJBDaVnFWmW5OGLefFcrb7PdYQ7AyusNRAtVjbUEPaDu3+RUWrrSt86crsbtB3MtcJadPquu2dtinU91wB3Ow9Vye2ey9RkubLm+o5hZFnrOYcys9mrTK2erl7twTMtUZhcLYtuuGElbFDbJOeKcckfVM8c/R0oeDonNnBWfZqgeJDvI5hWKTiDmr9+mf7SdYyMlnbbouFnqxncdHkFssrDeo1GBwIJkFBvmplndUqBjcSZOJgbs+qNYdjuNYNeIlwk54cDlC1+22yjs+3ktB7slr6e4tJN5gPAkjotvZQpua0sLiHi+C4YjeJ+9VhbYelPLsdLNamaNMCkwmNB88cys3ZLatSqXOD2ty8V4TvgE5LVttquRGKyBtR9XFhcSMAGtveZ0BUQyx2XYhj20agqi6/vCTiCCIEOHBbdesdFgdjmPcHveTEhkEQZZi+fOFuWi0tByV2tOYx8Y3WfaKRe4Nyk48Br6KtbO1dNguUG3ruEnBojjqrlaalOq5uYY5rYzJiTHl815m+pUqYT3dMGAMZO/mtuOMhledl0to7Rufm+8dwwaOQ+pQfbDmTHMj7/8AFjsY2kP1KpabcZzMc1qh0LNpHf5rTsfah7Pikbjj6ZriBa4xn70TVK0nA/MYph7Bsvbja0iLrgJI0I3g6haIeF5f2B2g72oMMkEOAnMYYj5HyXpsKZIQkaJAIRamA4pEKQokKIckXJg8J7qjISQDlig5ikmKAlTbgknYcE6DM5ojBJrBvSuqKQMc8ErxTpQgGMrM2h2fp1RPuu3jLzC1E8JT2InHEWrs7WpmQLw3tx9M1WpW8szlegBVrZs2nVHjYDxjHqonjaxyfdgWPb4w+a1GbaBzXPbY7OvpeJviZqYgjmPqs+jayMCsu6terPQKFoDhgZRpXCU9oubi3JaNm7QF2pBVRy/eGc8X2XO2uz6Nosj2VnhobD2vwJa5pBwneMDwK47ZVDuqLBMkD54/VXe1+z32mk4scSYBLMPEB8IPrG9Yeztpd9S/WzwvHLXz+hWd7eTalMjVm0WwE4oDLA3NsDjhKr1GyV1Gw2NDR4WnjAOKmFy2dlVm0rMxo3SeJJzUaDXVXQDG87gg2iXPDQJJiAt3Z9j7tsRJOLjvP7LSldlhe2LNCzhjQ1uQ+55rle1nZxgY6rTcWPPw5tcTJOHwnA4jouqxVHbVImi7hB8gcV0T1HTGO57eL2sljrrsI0Vb2idZC7C0bJBqGoSMGmOBymeq4/aFAte9wEMLjdHmlXk32u3HkbCJtJ5pqVsJ+/VUPbW6yiU7W3PHotNYvQfw3sveWq9+RjndYaPn6L1EsK8v/Cm2jv6gyJYIx3GfvkvS3uJ3pSYl1OaZQGjn1RA48UgcsTXVIvO8oTsUEmmvjeEI0gm7hqAOUxAVWrZAdSFBlkjUoDSpjBJVqdIxmUkGNfkJoQgVMPKCShKUjUOSYINIOSdUgJiNZCHPFATFpAVetthjMDM8kSG7wlUoU3ZwSEglStAcOB+S53bvZ0EF9LzaPmP2XRNs+4gphTIIn3eCVoiYOszEvOW1Cw4ontYzXc7Q7P06wJgB2jhhjxGq4G12EtdByXPevi6a28lyy2/HgVgbfotoWmnWyZWJbVA34S4dZ8jvWg+mWxGKwu2tpwosP63egH7qatae8dO7Yozkp/4O9jRUoGKzQLzfgrAaOH5owB8le7Nfz7HRf8Vy6ebCWn5K5TphpzMojopnJaPZioyrTFcAhxlpBzYWmHNjfMrZJCytmgMeSBhUIvj9fuh/ng08mnetvu+ELppMY5eT+QMqttGoBSqE5BjvkVeuhQeGnA4jKFSHnDPFIOULku09UBxaBl9yvSdvbGpUofTlpdIuzLcpkajRcVtjZgcCXDE6rn/jPbqj5q9OCLIIRKe4/Z3rUtOztxC3OzHZU1mPc0CpUBDAwyBdeCHPneMMNxJW8W1hauNn8NtiuDmVr0Bzaka+4Q0g874Xp4cFldmNhez0g1wl2OIgQLxIbAw0EnXyWq5nBUiTXgnBCjcTFqCGvt3FRvtQ3N4lRDEASR9yjtsZOSrsBGSsMqVNB6JA/wDD3JHZztFZoMcfeEcZVgWZv2UtPFJlgdGiSvizhOjTxz8pEpy9IuVIRk70xB3p5TF6ARplQVizsLsJA5p3MaMC6f6cUGBdwULqtNFPUuPRFJpDJpPMpBRUC3itEWhn/wAbeqi+0M0pjqgKEHeVzO16UOPMruKVxwyYDuXL9pbLFTKJAy6fRZcvprx+3O2ehLlxnbqtNruj/bY1vmfGf+wXoVnDQYkDM9MyuadsulaaveF7WUiaj6jxm4gwPEchAiMIHErOlZnt1UmIntqfh5ayyxw7w/zHlpOAIhpJBOEAyukdaWvaHsIcDqFyRaLVTp02VblBry13hibuUemGWMnJWrNXqeGnYzTfSY5wf+YwZwJzn10K0mp2rE/v/X7dOy1AAzgIxW6y2PI+fPVef167azatMyReYGFpxcYvugboiTliuv7G21tppPd3boD7oM+9DWgu6ynSMYclfl1qstz9zU7rVObWq03ZzDmCPNDq2Zrch5uOHTUqthhksjaGzu/ewuAbTYCXRqScAOmaFabLTiGsb0H7LTfRJ94yN2AHQKD6YSiO9XvWOYq7IYT/AKbf7R+yv7Ps1wgjBaD6Y3KLGAHTorJoXScjHBWLPUjB30VGzV5BCv0abX4kwdfJJOIV2sJnVPZ3fpJTG1UwfdJUjteBg2EEvMoA5tjopig0aBZ9O2VX+6Ez6FZ2fzSNoEDh6IT4PxdFUGynakJxsg/mCAe0XW/FPmg2erJgR5yrDdk73dArlGytbkPPVGjA2sdvHRJGLkkBzpYApSj+wO+KB5orNmt1d0VanAaVVozYCrAqtjwtAPKVJtCi3WVYpup6QlpsysC7PoBCC6iAtivTadfVVfZyMQQeZBRoxQFMJ8BoVcbZnO0jolU2fGbgPJPSxTw3FFZQnIeoVllGkPecDykI7e6A8JajTxTFkP5QOZXN9s3Gk1p95xBa1oBMukQOGLs+BXW99jPeNjdisbti29Z7zXFzqZLwGjEkNdH/ACuqZ76ldOrQ8xtGzalUso4guLnV6jjhI+BrdAPvVSq0m120qIqU6dnZevFuZLcvFl9zjgs/a1rbSospF4FR7nOrvvXiA7xEBrd8x5cVh7V7RB9NlGky7SZO4F3EkanXy3JTjujeu/r/AGf+Ohtdu76k2hSqNbQa8tc4NOQ4+vGcShe0AUTRpuHdB5HeAEOe4iA0OPHM44Ll6m3KjqYpNAawGbokzz1KsWWwWup7rKkRAht0AHMAmMPNLYHfr8/3W/Yw9rw5gN58NaGkAEHCGumbpzw3r2LsvsR1ls7WEBrj4nhskA6NBOMD1MnVed/hJ2aqNtjn1aeFOmS2SCL95gBwOYxXr9d6eublt/iDUrnLD5fJVWUGkk4yMw4kwntFTBUa1UDxa/MJ4y1atFUCAPRVrTaA3DM7lBrwDeOQEqn38knU4n9k4gDvqKv3xvATgfv75qd5V7QMJ3E9CqJdZgTvV+zVY9CszvZaEenV+XyP+Ug6FzKR0apU6VPRo6KApNOg8kVkZDRSQl8Dgom1t3hM6EJzW8EgmNoMOqIyuCqxp7mjqgmtUHw/VPBrSlM5/FZVW31B8B6JM7yZuTzRg1qB/FJAZWdHueqSAJda5N7M37KC6xvMeICOatNp4ZpBStcDOfRUH2kaBbNWzTr6AoJ2aziDwTiRjJNrO9IWucMVsDZrIgieaJRsbG+60BPSxlMoPOUg8cFYp2epqfr81oElVX24j4XHkD9UtNGnZ8fEB0RXWVm5VH7Udo2OcoDre86x5J5JauPsI0b1lU9p7Nc+jUYAPHTe2I/M0jPzQnWp289U3t53hMRLyRv4fNB/m1Cf0sAA/uP7K4zs3Z2Dw0Wk73S4/wDLBG7Sdu2U3FlJveOEgnJoO6dVxVt7YWh594N/pA+ZlcsxaXoRFp9uyp2OPdaG8oHoFcoAjM+q8vqbcruzqv8AIx8lEW+qc3v/ALnI8VeEvdezVpLXPu5kDnErqH1DGOcY9F5H+D+1C21vY4k95ScG3ifeaQ7XgD0Xq9d2K3rGQ4+WvjZQr2jCVRr1sp3qxVGfmsm1OLYJxGnHctGSzaLTiGcAXfQKIeqdHeTJOJPFHa/X74INZY9NUfhzP7ITXKW4cUAecAiU3Y+RUD9ExfdBO4E9AUBvVLOwNBIcJGYOCC17Rlf/ALltWSmO7br4RnxEojrO0/COgUaWMQWlhzv9UnUmH3XHk7BaxsDD8IUP4Wzj1T0YzmWJ+n/ZWKdmqtydPAlW2bPaN/VFF0ZQloxWYK36VJtapqzoQo1NqNGH/im22TuQExV4FJRFq4eoTIALLK8f7iHWbUaJ7zLmjl2GLgg1KLD8ZG+7CZKrbTUOpTuqPbif+xVykynH5o1JlWLzToEaGSLe7f6n6qbdpO1cr7rFTObQmFhpjIBGwMlVG1nbpUhtNx0A5lErWGmc3R5/RCOy2fnPojodnFvJza0+YRLwcMWDyuqDdnMHFMHmYDcN+CAE6yMn3XdVKrs+kGFziWtAJcSRAAEkk6YKdWnuMLifxL2uaVjNPWubhOMBohzuZMARxKFUr5WiHjdvqC8buUm7OJInAxoqOJy+v7K1Up8P3R9kUKRqXKshjs3eGREnBzyA2cp5LJ6+Z2ze6Opnkpta7TDmu42hsqg4NpNoGmxzh3Tw6kajjhIIAJAxzJWf2h7LCnTcKTYDcSHXb8XQ6MCTrnGKrwZfE9de2v8AhNtajRtFQ1WPc8shrxF1jZ8fhzk+ESNAd69ZZb6VbGm8O4A4jm04heOdgdlmnTdUcINSA2c7rdfM/JdBaKgBkYEZEYHyIWXxMnGHJTynXbWnBczb7VeqXBk3PnnHkqdDtDVb7zw5upfiY/qz6yqlCvfcSZaCZP5nc/yj1W8W2HP4Y3KdW9/SMyjh08AMh96qpRyE4DQKxTx4AKkrDHKdnxM9EG9OAVlojBMhgUzxLXf0n1BCZrlR2xai0NaM3GTyH+fklacgRGy9AszDcbdeCLogxhEIzJ1hcd2a2jULHMaT4SDvi9/4tynaawO/mFEdxonqcbCE6uAcSAh0LQTmIKe0U7wiMUYQhqDeqRsZDiWuGO9CoWSo0zIjdKvyn6DLtdmYQb2G8gQFRczQHDmt2tSBM3Z5qDGgaNHIfVPSZ9GkYGJ6JLVbVHDqEk9DlXVTxSGO9VnWadVdsllEGXcsVaDMpHfCTn3fjA80Oq0A5uKAbO0nI+aAP/Ef/snzKss2jAwd6qgLI3d8k9PZoOQSwx++kzeKcVZOAJ5qDbA1p0++SvU6FOMT80BWFV2uHmpCoeKPV3MiNcFUfWu4ffqgCy7cuE/FOoQKDdP5h4T4R8l3AtDjoeiw+2mwjarMQ1v8xnjZxw8TPMeoCUxsNeG0VvEy8Zq8UMFu6F1Vt7CVRjSc1w/UbpB6YpWbsE4/6lVo3hoJPUwuaZh6scsMWzWuqSwMc4uaLrAMSAZwbGWZXT7M7IuJv1yS4/DJn/8AbvoFq7L2TRso8Alxzc7M8OAVh20tACVE2n6M7cu+uhmUbgnhgNANAFl2urJVm1WkgLIdVxUxDKRi2RM4f0k+uQRrEROGe8/tkFlU7E+kS9hcWuJLhOpxOGq0bJa5IwM8ZXVXMYWdBSAzP+UfvP8AAVGiScsVo0aYbi7NaMhqDIxOaK0oQfKm0pkMxc/b6pfVcZwBujk3D5z1W6at1pduBPnp6rBFOeay5J+jTjj6uw7F2J/dOeCAHOjHW6P3JXUtomMTjwVTZ1EU6TGAYNaB56nrKOaieM5nZ0RtKNfkpgBVZTXTqjCXITEqoaw1I6hRNpZ+YdUYNWHqo+zg4mE/tTTk5RJbvTJFtlCSm26kmGGbEYmW+qhdLTgYPmtmzWVlOTid84+iPgTgwHiYCrU4zX2WReG7gT/lR9kkC74jrl9Vssj8sdFJjmyQBjrglp4540XD4HdFIWWqcmmOIhdCXnclcJ/yYS0YwH2B4zc0cFJtgfqR0XQXN8JNpgZBHkeMEbOecvlHqh/wirq31lble23cIk6Deq7bXWn/AEhHNGyMUGbOc3Fzwwc/ojN2eD/uAzrCbabMJLbruGvAx81mU2zp55eqZOV2yS2o5ucOIw4HNZorldB2i2YXS6jJ3jUnUry7bDbVRfDzUZMlsyJGUhYTx9uulvKOnV1apKGbVdWR2VsVWs6alV5YBgJz5rqKnZ1nNRNYVrBrbR8+WKHY6TqjxIho0W//AAZoyCtWaxhqBolksmCetYC3xMAO9p15HQq7SKL3iItMDNZtC3tOF26dRqPJW6VRp58UrTRbiboJjLXqqDLc34ab55tI6yuittYWrjVlTBWb7aRmI5n9lhWrtC6u64yWsBIcdXEGPIcFU2xMRrdtW0Q/wtOAOJ3n9kfY1C/aKbf1Ank3E/JZVmpXWroOzLixzqkA4XRPU/RYx80rn5Yd22vPNSd0WKNrcB6ojdoEjIAb8StcY6uVKAdmZ8o+SH7IOJ8yi0LROs4TlCO1yAqGwtOhHmhnZZ0d6LTJTGqdyWjGd7G8fF6KJLhnA81fc7ggvAOgT0sVGVXRmPvySVxtIJkzUi79f/YIzaT9CCOOP0SSQUCtsztQ0+ZCstJHw+oSSUmK13BSJPBJJI2farLUJkH1hTsgeBDsTz0SSVEe1WMuIcMHDXD6pn1qjMyD5f5SSSgI/wARdGTfVUbXUL/eiN2H7JJKiVW0GH9PLJeefjLs65SoVWuk3nUzhjBF4eoPVOknKqdWhx3ZHtZ3BDK03Tk8YkcxqPVenU64c0EZEAjkckkllMN97MYTJJLGVHYFGpWISSUmF7YddVg7X2qKNQh1MkEBwLSJxzwPEHVOkrrOC/pTq9sGXRDHuj8xAj1MpuzoDwXgQHEuAwwkkxgmSV2nplV0UTAXV2SxXGBsgRnnnqnSV8aeVcY5rRgMd5QzVjX5pJLViPRtLNSfVObYNHRyH1TpJAJ1pO93VJltcMiUkk8Cf8Vdjw4IbNpGfew1wSSSC5S2kI1SSSSN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AutoShape 14" descr="data:image/jpeg;base64,/9j/4AAQSkZJRgABAQAAAQABAAD/2wCEAAkGBxQTEhQUEhQWFRQWFxgXGBcXGRcXGBQUFBQWFxcYGBcYHCggGB8lHBQXITEhJSkrLi4uFx8zODMsNygtLisBCgoKDg0OGhAQGiwlHCQsLCwsLCwsLCwsLCwsLywsLCwsLCwsLCwsLCwsLSwsLCwsLCwsLCwsLCwsLCwsLCwsLP/AABEIALcBEwMBIgACEQEDEQH/xAAcAAAABwEBAAAAAAAAAAAAAAAAAQIDBAUGBwj/xAA/EAABAwIDBgQEBAQFAwUAAAABAAIRAyEEEjEFBkFRYYETInGRMlKhsULB0fAHFILhFSMzYvFDcpIWNLLC0v/EABkBAAMBAQEAAAAAAAAAAAAAAAABAgMEBf/EACgRAAICAgICAgAGAwAAAAAAAAABAhEDIRIxE0EEUSJhkbHR8AVxgf/aAAwDAQACEQMRAD8A2zfVOsceaiD1TrHlbswRLbXcE63FFRW1E4HhQMmMxXRL/nAqPaO2adFpJIkcFmMRvuSCMkHhdNQsfI0G9m8vhNDaZ8x+i55tHaD6rsz3SVExOMfUcS4zdEWFXVaJuwp901VPulhNvpnkkA08WQazgSjp3N7BOFgb1TENjDgGZUau8TbVPvfyTDaXNUIiucZSajjon8kmycFNVYhOEoc0rEwNE4HpnECyV7GNtlSsOYCZw7FIcYSkCHA7mm6iDHSkvKSGwTZRailNTdSjaVSZLQdEwtjuVvF4Dw1x8h+ix2HFrqTTZeybBHoLDYhr2hzTIKdlcz3U3p8BmSrdo0Wv2TvLSrmG29VzShXRspF6gkgoSoKDRFFKEpgJITbk4UhyYhEokCgmIqy1GKQQdTcm31w0S6wCqyBzwlndv7c8OWsMuTe197GAFtOSdJWKrV3EyeKuMH7E2heJxDqjiXGSmfDuiL4KdZU6Sr2KwsgHBLASalYDRJbXA9VDTHY+2AOqDqwiwukZyBJhIoEvJktaB8xAkmYA4kmDACmvbLinJ1FbGn31skEcE9i8I+mfOxzZ0kETHKdUhoVkNfZHq04uolRxU+rTcU0zC800JjeEokXS6rAdE6NY4JJFrIdgRmhG8pOcgpbgCEUAkP4BHEoqdIqWyghgNBicNIJ40x3QLFIxjIBCeZQdVIZTaXHp9yeA6p3D4EmS52Vo1P5DmVa0MYykyQMrdGj8Tz8zjxSbKUbI9Hd5rP8AWqiT+Fgk93H9FKGHwrdWv9S7n6AKmxe0g89eBP2hV2I2hqJE+8RojbKpI1NTCUnAlhPpm07Fs+0qCKzqb2lhtOvGxuLLO0MU7gbzz5q2pVjUBE3ie4H6ShaE0jsuxdrU6lNsOBMXVkKw5riGCxD2GWmFZUdtVWmc5KlwTYcjr+cc0A5cor7xVnfihP4Hees03dmCPGHM6gSklVWzsZ4rA4FSS9yiqKskoKJ4rkECFGgVV7V2Q+qwtDola3/DzzCQ/BO5SpU6K4nLa+5FUaEFV+I3Urj8Mrr/APKv+VJdhnfKr8zJ8ZxU7ArN1YUmts2oPwu9l2d2HPFn0SDswG+RV5xeM4jWwjuLSOyjGm7kfZdwdsef+n9Fl98MfRwTLsaargcreQ+Z3Th1Q86XZWP408k1GPZgaDbONQfh8suyjNIN/UAjukbQ2nRaCxlOsGFzXOe0GWxIgZhycb9VTYrab61XM4y48tLmwAGg/esrrewKTaFBjYbMAuMAkkiT6rizfJd6PbXw4fGxpt3P9v5MLSxdGtU8MuYySXMIYBFLKYDnAiXmM3HSFDqU3NJBsQYPqFusVszBVy6qKAZUZdxa0NLhN5y/fVSzuvh3CYN+N1v8fMnZ5vzFdHOmEoB0m631XdGl+FxCg1t0PlfK6ucTh4syNSlySGtC0VTdqreIUU7u1R+FFpioo62HR0cOrV2y6rdWH2SWYN3Fp9kwIXgIAFTf5RyRkI4JDGW0+aVlzQB78hxKU5CYBA4iD6FKhkXEbWZAmGtbo3Vx7zF+aoNo7azm1gNAOA4BWGI2PTJ4j2P3CRj9iZWAxpyWc58OzaEHPop6oqBoqPBFN5Ia7g48uhTXiCb/AGK1eOwIZQp0hcuLXOPGGtyz++Sz2K8hg8/oFnDPy0aZMHHYWHxDNAHHsVc4HGCR5XSTl+E8ZHbVZ6nWvb9wP+VY4HbgYRbTlaTwP75rSU36RkoovmSNVJYAUKhDw17fhcJ78UqmY4Kk7VmTVOgOZKbLCFOw2Gc8w0XUp2yKvFhV2In7nbQc12Qmy3HjrnWEwdZjgQw2K3mEJLASLqJ/Y4skeOgmuyCgZsyEAfVKhBYm4kkIg0JaJxSAII0TXI0AM4vEimxzzo0ErzTv1td2IxlZ5M3DR0DBp7yvQu93/s60fKP/AJBeW9ou/wAxx/3E+6ynfKj1P8a0pN/kP7GGbENExLgJ5ARddfrYUOZla/L1jN9JErB4TdllM03eISXgEG0HnoJaLjU3BWvw1UZNZix6EWhck5JvRplnznfombOo+C17jVNaq6I8rWAACA0AfmVoNxceXvq0sQ6manxMY2PKwajnIkfVYzGPflf4Xx5TkB0LoMCeF4UP+F+1cT/P0qeJDmMGeAWw0PLCBBiDMm5JJWuG7s58qTi0kdtdgaZ/CEy7ZFPkpwRyuw8+isfsSmRxCjv3ebwcVdFybdiGjUhFiopH7BHzfRIOxGxoJV+2pOl0uEcmHFGVqbvNPAeyjVt3Gu4D2Wzsk5QnyYcUc7rbntOgTFTdAfKukl7UcDkn5GLgjlGI3OgFxaYAm0zbkqpzWlocBLTYHhIsfZdrgLEfxI2aAxlZouTkdyiCQfusssnJG2CoP/ZgX4VrnZrTBEmDaDzWD3l2c5tTSx7roGFBc8MALjwABJPYLYbN3Me+HVQGDlq720CxjJxekdM1GUds8/nZz4s10AToU1/KuJiDP7/uvU9LdXDhuXID1Mz9NFRbU/hxh3uD2tBjVpJAcOIzNv8AddEcr9o5pQi+mc+3c2RWqYSi4NkEEg8YJP79lP8A8Gqt1Y72XYMNhaYptYGeGGgNDRo0AQAI4Izs2TMyFqspg8ezkFPD1GGWhwPoVOw20MQ3UE+oXTjssdPZJ/woch7I8ovGzNbI2gKrfM2HDWyslZM2WG3gJTsLyAUuaHxZVZQgrE4boESOQUXaLMOagDHt+b6FPMrg6Ob3kfdZc0zXg0SQEISGg9EsKiQsg9UA0BKSKjJ4kJgRdrYQ1aNRgN3NMeuo+oXl3erBGliKjSIvppBBXqtrCNDPqspvjuBQx8udNOrEB7YuYtmaRf7rNxt2dHx83jlvo4Du1vPWoPFLxD4TrAWOQnQidB06rcUQWAkukOuTpfssVvNuZi9nVqTazWEVDFN7SHseRlkQRIjMLOA7rb0LNDXXBXPniotM6eVt10Kp41nNSsLUa6ox3xOBBaAJOYG0cVTYrBhug42K6xu5Sptw1CoxjGEsAJEBxc3yuvqZIUY42+yZz4ro0w0uEAFGp1rXcO5/RM18eOcei63NI41BssCEWQcgqTEbSAHxEd1ncZjK7nxh8znaw3jCny30ivF9s3pdCUCsvsPblYPbSxbCwv8Agc4RmPyngtKCtFKyHGhcIsoRZkQf0KdokI028ksQihHCACLAqfevZZxFDw2uDfOwyeQdfvBKulE2hoPX8ih9DT2QNj7LpUGAUmtFoLiPO7/ud+SniuO3Ph35KM6sBNp6JqtXLWksgjr9oUlk51UJo1VS1MZIDhoZ7JyhiCnQi1c5BtchQBXTwqJUBbUqsjqlkKuo1oU+nUkWTTJaA4JtxA5+yfREIoCL4Y5oJ0z8qCAOd/4/HFODefqrn/0RhNSKv/l/ZN1NwsORapVb3Fh3Cw8J0eZEKlvFPFSKW2jwcQoO0NwKjCTh6ucfK+zh/UBB+ipMVgsTQ/1aTwB+KJb/AOQsoeKSLU4s2bd4Xt1v2Trd6QdWj6rCYfaZU1u0QdQEuUl7DhFmyG3ifhDQO/6pVPbzuOU+4WMG0gNE1V2kDdpg8uannP7DhH6JP8TNr4mpQLKWHY9ktd4nx1Kbmuk5WRxAjMOBOiy27u0GYpuUAiq0eZv/ANm8x9lp8DtwTDrFc831nD4/xqBy5wKoI0Drhw9CQZH+5O3PT7OnBCLXBaZtW7LMEHTmbFT8FSxDWtyBhy2LHEsm+rXgEdiO4UvdPG08bh21WwHfC9vyPGo9DqOhVvUwZbrMdFCTRnLTpkOht0AinXZUoPJhpqRkeeAbVaSwk8iQeiRVxYaSZuPorSmJGUiWmxDhII6g6osJsSiyq14BycaeoB4ETwHy+3I0lbIk1VpDGD2FUrgPe7I03Agkkc+i0+BwLKQhovxcdT6n8lKBEdEAV2Rgo9HHKTkE5ILjyThRJiEEu6d0zWznkPQp800prYRQEZnl1d2KNuLBMCPdSCPRJNFvIIoQQsIv62UXadQZRB4/kppgKFtINyWjUIGV7S7WJH3TNfAT5mTe5B/JTMGC0El1p46BSHgG8z1U2WZpzYlvIz2IT1KqnNqVJdpFvdQKZVroRYB/JPUnqExyk0igRLzp7C4qD0mD6FRC5NOdEpUBpw5FKRh3y1p5gJRKBB5wgo78PJ1KCLYUSAxGAoD8cG6Eu9lNa+QCNCmIWgopNSeET00RYjEZYzW9EWBT7Y2DhqpOakGuP4mQ09xoe4WcqbkvP+lV7PaR9Wz9ltKmNHG/t+akUsSMsxA7X9lLin2UpNdHMcbuti6f/Tzjmw5vpr9FVUGXIe0gjXgQeoXaG4hpEghZre7ZLKzTUpgeK3WPxtHDqRwWU8SrRrHLvZhK2Ba6I1WZ/iHs8ilRqfI4sPo8SJ7t+q1+FKRvFgBXw1Sm4wCAZFyC1wMj2WEH+JHRGXF2Y/8AhNtKqzFljBmpvYc4JgDKJa71kx/Uul7P3w8XEOotp+RlqlTNYPvYRrcR2K5/gWUsHSrVY/zDUAosaT8B0BMawST6Ky21jamDotw2Haxr8SQ6GXc0mAbxz8vYwumUV7OvjHJLSu9J+r7b+9I2+ztv0MQ97KTyXsnMC1w0MGCRBQ2zjqraTvAcwVA5s5z8LSZPuBCyG0tsVAyjQw5qeK4jxnFrWwWAFzg4ixdEeghVI2u8uOQl1EvFQl4YxrnMHlNR5dLQ0tJi/wAAgwbLxbMVGNqS6/Pf69d7pHVd294qdTEPoNc50sbUEiAybFvSbHv1Woc0LiOzNqNNbPTDnVXvBq1GuimynYACLGYAAv6ldrdW4arU4/kQUZKvpDgKJzBrCJh6QlZkznCD+EJaTmRhABeIJiRKTVqhokoywTMXTGLoZglYx9pB4qLtORTcY0v1smHvLNAQOtwou0cU59GoGuDXFvxX4a24WlJvQLsy2KrPef8AMmCJDSbAHomDDPMwljuBaY9+Y6FJniT/AMJDqw/E3MIiJIvzkLzuTcrPSUajRPobU8bKDZwnNyNtek8lJplUuz6MZjOsdlZ0zC9KHWzhkt6JrCpDXQozClgqiCUHoqx19Ey0pVY27FAFxsaqSMs6cOcqyc3osvsnFZYcTAGpNhC05cCAQbG8hSwCgoJsz830QUgOeC06gH1v90tgAEAQOSaLj19kh86jT6qrEPnoYUXHYYOFpk8o+xMIODjwKUGkC5RYFVWwTm3EkAXI4Jg1cwjMR20KufHPFRcTRAHlYTf8Mk+yBDFKkHC583MA/YKSGSMstPUWI91DoPg6uEHQg39lbA5hmA7EIBGJ3g2OaLvEbdjjePwu/uspt7bLqdOqGasYCSdB4hLGd5k9l1nHYMVGOadCIjly9lx7eHZho1qzaoJD6lFoHB4IhrtfhDis1j/FyOrDJPUv7sinCg/ybagysowamuZzsog2HMfVIwGNbVrVqjMrRhycj3Xc4eYWEcgT3UXEbS8HEYqtXAOVraIHN5bMAcfh+vBYvD161SKVIEySYYDmdMC5F4+i2Wv79HS9pp90q/7t/wAGjbt8EV6lZ58St5WAGcgAjN4YPQC8adVEqbeIyimwFrWNY3xQHOGUkkjJEcLSdOqt9g7hudBxDsg+VkF3dxsPYraUN08G0CKLXEcXkuJ97LJ5Yx0JtPv9DH7m7R8fGUGVqc56zDLSWtkERI4gRMc4XoYUB6+q5tgNm4enUYW0abCHNIc1oaQQQZkLqCqM1M5M/Y0wH/hKe8C5KUCkvYHWIlMxEl7NZCMOn4Smq2FB0gdk3SwrhofzQA8HO4wh4p5IgDxM9kprhzSAMO4LPb11WU2Q2zncuXNaDxh7rn+8VcVKzzm8rLAfOQYdl7lZ5XUdGuKNyKp9cTJ0UWvtIWAgzb0PL7e6jY3ECCIkmIM6duKLYGz2uqtL3QJuIvEajh2XNjhbO2cqRpsKPKex9wrTD0Gk3I9BOsKrYfMY0NvZWFM8Qeq70cLFPplhvpw6hOoGrnYZu5tx1TNB/BMkepm6cqfCkZU6DYoEYbB4wvjMS4jn+mgW22Biy6mRLpZ3GXgY+nZc2w9Utqvbye4ezitbu5jMtVomzvKe+n1hcsXUzpnG4GzbiGfMfZEn/BpoLfRyEhte8FOZwedkTqAPA/RNOoEcO4OnqE9gO26pqrSdHlIPqjJhJJgalIYxnixnv+iOnUvYFPGrYgmfVMgmUCHhiOY/fdLzyOLfSEy6ZHH0/VEQATc/dAElzLa358VQb2bvtxlBwgeK29N06OaQ4A2sCQFc060aqTm5J2VF07R5k2lsOtiMdUplpYGu8xcLsb8zubj9ey3Ox9k0sMzLSEc3H4nHm4/sLX734UeKKjW+ZzRm65ZAP1VAWLnz5G5V6OuDtCg/qpOHqKBlUmkFgUO1nwumMMgHmAfdcwBldC2bXmjTuAcjdegj8l0YH2c+b0TQ1BwlJZ6yiznuugwDLgOiiV6zh19FKLj8tkRpDVIZXDEOjR2vIpqriHN1DvaFakAmQYKS6jNwZKBFNicYWMcTym4K5ziqtyZkyT69l0LehhbQMkDMQ0GeJ9dFzig5pqNz5gyYJZrcWhc+bbSOrAqTZDkStpsXZtP+XaXNOcklxkwRNiOypdl7JZUqMbmDmkZ3mTmY3NGUjQHmeq3NDDgeVoJAECY0WmKFbFmyXpFPhaDBYi3UgkHlIKcDQDAMpqtSILrCRyPG5v1R4WubTy9FsYisxaZFipeGweYSTBImLacymjUi4195SfGIJm88SOSYExgaOJdzj+6dqtbAyjn3VfQq5XCLjqrDxJvxnRIRy/aPkxFawnO6NbSZn6pzC7ScHgakkARrJNkveenlxNU8C4fVjSpG5GzvFxTHO+Gn5z6j4R737Fc/G5HVyqNnUGsHGoAeNv7oKR4jOIQWpxk1r5SsyY8ZJ/mFQEgEInEJjxb6IOM8UDHS/gEy53NE9wTb6gQIeDQRcnsYSPDb190yKh7FO6e37ukMafQv5XW62KPwyOP5z7I3usmXVy02uf3zRQjB/wAS95n4R7AKefMyZLoGptESdFzur/EGubilSHTzH812TaWAZXe19Zoc8G03gDS3K5WI2h/Dikaj6pqFtN7w5rGgANabubB0vMcgq8UHtrZ0Y8iSpmIdv7iL+SlH/a7/APaQN/sUNBSH9J/Ny1W827L6sChhaVNoAcHF3+a9rRAbAMNF9Omqw1fCsp1H03sEtkEg5hIMWOiXigvRvBc1pk12+WLcSfEa2fla0feV3v8AhhtE19m0XOdmeM7XE3Mio6J5WI7QuEYDBCpHhUSTMWbN/XgusbsYaps/FsoVHAsxDLFtm+KzSx43I/qHZ8UukTmiuNezoT8vp6WQpFvCT3lN+IQfNHuAia9o5HpI/VScRJD0ZKhvrPFyWgcLqKamazXlzvv7IAsTh/lP1KQMPfl6fooLc4+L990vxzBkxHX8kAZXf3FeYUy6cozR/uNgPZY+hQc8hrRJcRF4udDH71VptvGh1WoXtzF1gSbtI0hXG5mzhIrPaZ/CSeEAAgdj7rBLlKzrvhAs9h7v+A0SZqO+K1irTKAD5gIvAifQfqpdSqSLR+qrNuYmGta3U3sNAOvCSYXQvo5W72Vder5iTYTcicwAMEkJltKQXtjKHRHH1juhQp5iSSJIgzxJ1T1JrRmvINrW7q6Cw6TS4w2CdbnkkYik4HzD8xJ+yTiGZQOd79uATddxbYOkOE2PD/cOadCsUz6qxoElo6fmqmfXl3Vrs+I1uRpyhDQ7MNvrSjEg/Mxv0Jb+QW+3P2IKOGaH2qVPO/gRPwt7D6kpp2yqNZ4e5uYsIyzrY5u4V8Wk3d24LKqKc7VDZwjeX1Rp9miCRJQjaLnG2WOma30hScLjGE9tf1lZV1Uuu57u8pdMcM0+hAldDgYqRrxjG85Enr9kR2o0cbLLZSAOH9X5BLo1dYH5hTwHyNA7HgmBc/RKw9QugnS/IaKkwrjmADfMfb1MqzrsjKG8wXR6/a6TQ0yy8VF4qjmsLxqLJLakuAiRz6pUVYt9ePX2TL8Vzt3v2skkyTOn3UPalRwgiIMRr+qaQWTadckTHfpw9ExjMD4gPmNxwtomq2Icym0kjPpyBMTpP7hSMJU8gJMg201J1gcLoCyoxOy3ZC2m7Q6OkgzqCdYjN3IR7L3aaxznuZTLjqQxoDhxEgAnhryWiY3jYev90DVv1HLVHIfJlbgdg0qLC1jYBJceZc4kk9dVaAAgA3jibpnxSeHokNcZ5JCbJzsUQB01CVTxDKkhwH9vXVNUq1rT1SgGm8AHn+sWKQDL8E5pJYTHATcfqkNfp5QXc4i3ZS2P69zdN9fr/wAIAFXHNLYIj6x1Vbthx8BxAJ4Akxx5K2FJpEuH5X9Qq3amHHhFwsRwJEG/NJrQ49oxLcEKj2An4nQYGg76lbunSyw1ogNiPZZPGR+G5JtHPl7rW4BjjSYamZtTQix049JCzxr0b5tpMVWeQJnjeLmO6zuIxozPzHzO0LjAaJ0C0NSnm49v1Kp8Xu+KnxEt5xF7/RbwpdnOV9HE5SQbzJMcLQll+UqFSb4RcxwJcJa2DYRMypbHExmE6gexA+q0oCe85qZjofS91Ba2NeuhvPBS2MLKbpsdR3UIm/afdCEJJNvr16qzoGPZQaDr+vSfVWIqmnBLbkWniDqlIaJmxHea4tB9/wByrrOOqo8O4Co0ggA6W7e6scUf9x9IWUhjrqglBVxY/kUFFCsyrcVPGeVtOZ4Jyg+CIB62b+qCC7WjBD8C5ymJ6R7Sk0oIPljkeKNBTRQ/hQJEXmbkX95UoVXT5Ytxkj8kEFDGhZxREyJtrPHihS2gACC09jZBBSOyJiNqGYyi1v2AljapdZzQB0/dkEE6CyJj8J40eG4h1MCG8CPWPTVaDZuHLKTQ+M2ttBN7IIJSfopCsQ+Rp6CdeqiVKwAm6CCSBi6OKJIAGogdOqcLi4wTMfdBBJgSm0oHxWj6oqb5McP0QQSATUe2YvMXSfFNhJ9OiJBAEgPnT81B2wC6m4DmI9wUEEFLsXgdnZPM+CbkdCdTPNSa9eDpb9wgghIbdmR3jrOcwuNR+UGwYS2Ik+9hf1UzCPexlNrzmeGNzHm6AdfQhBBbVozCx2GhweGgh8nqDN5S8EzM45Y8s+nBBBTeihvxi5rp5TbgEqnQYabi0yTAaCNJjiggqEDD0oE62kHSNZt2Upk1cpgWEAc+qCCmT9lJE3D4eACbmZHQhWh/ZRILNsAi09T7IIIJC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2" name="Picture 16" descr="http://t2.gstatic.com/images?q=tbn:ANd9GcRkL_pXDTJca9f_M1W1d8UTGzjX4ed0X_kiSCK8nswxHEBKPtd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/>
          <a:stretch>
            <a:fillRect/>
          </a:stretch>
        </p:blipFill>
        <p:spPr bwMode="auto">
          <a:xfrm>
            <a:off x="4560888" y="4168541"/>
            <a:ext cx="33559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52196" y="419485"/>
            <a:ext cx="7543800" cy="11359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High Key Lighting</a:t>
            </a:r>
          </a:p>
        </p:txBody>
      </p:sp>
    </p:spTree>
    <p:extLst>
      <p:ext uri="{BB962C8B-B14F-4D97-AF65-F5344CB8AC3E}">
        <p14:creationId xmlns:p14="http://schemas.microsoft.com/office/powerpoint/2010/main" val="7562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lowkeywell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6" y="1814581"/>
            <a:ext cx="4497443" cy="20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6" descr="data:image/jpeg;base64,/9j/4AAQSkZJRgABAQAAAQABAAD/2wCEAAkGBhQSERUSExQWFRUWFxkaGBcYFxgYGxoaGxgdGBgWHBwYHCYeGBojGhgYIC8gIycpLCwsGh8xNTAqNSYrLCkBCQoKDgwOGg8PGjUiHiQwNC41NTU0MDQ1LS00LDUzMyowNTUyLDQvNS41MzIsNC0pKi0sLC4xKTUqKS8sKSoqLP/AABEIAMIBAwMBIgACEQEDEQH/xAAcAAACAgMBAQAAAAAAAAAAAAAFBgMEAAIHAQj/xABAEAACAQIEAwYDBwMDAwMFAAABAhEDIQAEEjEFQVEGEyJhcYEykaEHFEKxwdHwI1LhYoLxFTNyJJKyFkNTwtL/xAAaAQEAAgMBAAAAAAAAAAAAAAAAAgQDBQYB/8QAMREBAAEDAgQFAgQHAQAAAAAAAAECAxEEMRIhQVEFE2FxgZHBFCKh0RYjJDJC4fAV/9oADAMBAAIRAxEAPwDibgkieePKm+LNMS88l/TGuXMvJ/k4DREPLG9JCSALk8sGMsb/AC/XA+m2msD0f9cBtnMuyKisImTuD67e2JaHB2en3gIi9rzb/j64tcdcMFggkTsQemLfCKw0CkNTPfwqrMSW2soPWPXABWSJU7zHsP3MYstQoBWINwJEk7xtbz/PGNTDVoYEciDaGi/uGnFOupFiOZ+mAmq6ghaIDxitSb2j/n88X6eWJUK0gbgeox6mTQnQSVmNJN+tvywAwztzmSceVXuLWj+fniWrTgx53xHXuR6f5/KMBpRp6iB1P8/PF3OVD37H+yQBuPCNP54zI0oIY7Aj/wDo/RSMVhUPxcyZ/nzOA3yma0KRuLT7H9YHyx4QHY8hvJ5Dbl5kY1bawiTt6f8AP0xNloFJyd2IUe1z+mAIcKbwOnNpAPrc/l9cdG+yTg4fNiuSP6I1EQD8VMqDJNoPOPljnWWXuyoja5+UfvjsH2QZNly2ZrDT4ilNSb/CCWkSLeNcBp2pzWYr5oqLJTsSGIUybEdGjccvzrZ7jNVIPhJNMJLbSp1I1xuGH5jzw2cC4BUzFMtqRAWlvCSZgEiNgIYc8J3bvL9w9SkG1FRIaIk+EkdPxAYBPTi7rWa3gqEzG2qS0+UAke2GM5J6tZNBN4K35T8THmSDIHrgf2W7NNna5p0yJCFpeQItYkAmbgbY6RkuylXLvrI2KgHcRpjl5ny2wAjMZStl2WrDSwgCRHqx6xHsB6YK8fqMeFtrOot3cm1pcGx5wLYcM5wenXpMv4WWwv4SLg+sgfXrhY7TDRw2qGAEBYi99YgXHly2wHIHXxwPL9J/I/PAzNVIdm5RH89hietnbk9B/P0wHzvESaYgRqJ+Qt+ZPywGZ3iHeIqRuf4cDnaSenL0GLDP8AjYX9Tv9Bilq3wFi0eYBn5Y8yZ0tq/tBP7fnjSku/pH1GLFGhFNmNvFp9x4j+mAI1ckoy6uAdTsskk7C5+unAjQelhf9fywWPEQ1GnSi4EkwOpIPyAGBivPvb54B0y2bhF+HYG6jnfGYV2zbgwGMCwvjMALRYpk9TH6n9MaLSOmf5bHuZayr0H1OLXDcsavgHnJ6DHlVUUxmWS1aru1xRRGZnZ5wvJisxVqyUVCli9QmLQAoAksxJEAeZ2BwYXhvDqR/qZqtmIO2XohAb/31jYEc9JPl0ly3BaVIamgkbs23y2GI34xSeaa3mALWJJi3pvin+L4p/JTmHR/w/NqmPxF2KKp2jfPp0/TI9khlKUacmj+MnXXd6hCzKroUqhhQBcGSSegGmc4tmmOmlWGXpwPDRRUusQZHiJ8KmSTcTijxGrppOf9J/KBj3M1ilOQJPhAHUkgAfXFadVdqiOHlmcN3T4BoLFVU3ZmqKaeKcz79sdkXD8kU1avES06t5873nAztC81FH9qz8z/AIwTPFVUf1A1M9CpPyIF98Bc5VNRmqAGLaZHIDf5k4nYouTe464VfFtRo7fh0WNLXExMxyzmcZzz6+nPmJcPzIekFNiCoHnBM+liPljTiPDGYyoJIBNugxe4fkAKdKoJE6p9QY/LBatlxp1qbXEjlY42PFGeHPNxs2LkW4uzTPDPLPTJMegpo6p8euCJvBG8YhXLS3l/j9hifK5cltiPb+c8F14OzJIFwRI89UEfQYkwgOYqEW6725kQR6YipjYQBf3H+MEsxkGjaSG0gR5kfmMVzlojY3j5WwFCquw/X3/XBGilkHNQWFuZOkfkMReCHBHi1Wt53E8sbUq0ATvb5DlgCdXMrU06Zn09P2x3TsBlGp8LpLPiqMWExbW0L+QN+uOE8IcK99jqHz2x3zsiKYqKkifu9Eqs2OhSA4BPxlYJI3BXpgD7RlKQ0KWYgALJjzY/vE2xyXtEjPRqMwDOWsJnfcwbi3h/2+d3ftFxmpVqd0rKi7hiWBFuikarkb2uMcszD5l8yKLt3mqpHhsQk3YssEwOtvLAP32W8F012qa9lvDRrOkACOY3PqBh6zfE2Z3RVLqCBKCSCDeeg3Ht7YUU7LPSSuoDU07sBah5SNLP11CSYMXGDvYPhNanSNStWNXWBoBtpW+/+o4A/krCMKXamtHDsyWIkWErYeNYtY+/vfDDwqu4L0qpQ1FudExDXAuBeIwt9tXFLKVlgMXdbExEtOodYIHz3wHBswrPYSSZ2HRSTgdnMuQVU2Cqs+/iP1nDbmqbBwqQJWCAJJBFx5WOAPFdyTF2N435TgA6XPnc/Sca06F7yI3/AJ7jF2jltJ1c9JPSLfXfGrLNyd/yA/cjAR5dN7EgCT1gmfy/LFivOmimwYlzAA3IX/4r/L42WkNDHe4gbmNW3/PXEtVZYf6UWPcav3HvgK1G9RjyCkR7H9Zx5TypBFjbxWHtvibKZQjVqsSsfMg/ri7SF2BMXVA0Wte2AGLlWN4F8Zi2c6vOPl/jHmAXS0mTgrwbiq0pDKbkXF/aPngWRg/w/i1NKa61hgIkLM364r6jnRjGW38HmKdTFfmRbmOsxmPbp0GVK1FuJB5Mv6HAvidKlRam4UA69l6QZt6xiehn3rf9tdC/3tc+y9fXEjcKp/E4LHmzEk/sPbGqo/lVfmn4h32o/rbMTZpiZ5YqqjEcp3jeft6yGZ3i/fL3aI1yJJjYXiB5xi1wgvUqhqhJpoTAgDxDaeZjfFng9KKQMRq8QHkbj6Y0y3EF7xkhiS5vFhpUA39jix5nBmm3Tt8tR+EnUeXf1d+cXIiMR+WJ6xHrznt16CdRgSbWP7R+mKOVYam8IA1FQRz0xIPnJPyx7myzMtJDpZpJYfhUc/KTAxZHDe4pFpJVZmxJubnzMnHtFFy7bqrrnPZDU6jSaHV2tPp6IpxVHFM9pjG889pzv90OYqilTJAtyUc2NgAOUmNsH+C8EZKB1nU9XxNcxtZV5AAW88BOBvTzGZWT4KSM5kES0Qu45Alvlh0yPEFaotG4ZQpmPLz9cWNLammniq3lp/H9fTeuxYsTHl09tpmd5+317lE5NS0qIAe09L2OGLIcLU0GJMBZckSbAh+WBzZcKKhvdyb9dd/qDhs7LOppFVgkkz6FZ0nqMW3OFfjfBlGUqOPF/WDgjbSTI3/8xhNp5Q6TUAkBwCfPe/8AItjtPaDKNVy+cpFQNNMGnygaZB+anHMMnw9e6rkxqAXTL+UMY2Yf5x6FjOUv6rSOfLnzxrRQEifP+fTDHnuHhKoZlkPSUiCDcrY/P8jgNQyk4DbJ2Ix2nsBlA2aoVy068uoA5hkpd0f9sI/y8sct4dlkNN5iR8M77DbHQ/sqzYbMJSLeKmHaJnwFY0kbrDtqHXU3uDP234OpcFBNiSLyDe49em3lhX7FaDmHEaqigMeYHiEAne55TyOGbtJWdlNND/UqNpUnYWJZuohQfeMKOW7ODL03hXbXDM4JVyUOpSCPhE8h1wD7wrtJUzP3mkyqQgZRAInkRckbTbFPs12jC5PulLvUmp3Zuw0lyaY1TYBYEcojCj2RqVsxVqaHelFbU+jwhiDBDc2U9BvfBfhHBamSzBpgg0qstSJJIVgfgPkJHtgHzhVAwXY6mcgs23oPIAQMcu7S8Yevl0aooUtXqHpKqoWwNzcxa1sdQzmZVcsXXwjTBk6dNoYseWmDJ8scQ7T9oPvWZ1r4aa2QG0Lq1FjOxLGfkOWAC8Rzx72oQdiQBG9/rt9cAquZd1iSZBty32A6c8Ec4rNKqJMFifr87C3ripkaJYiAfCNVt7eKPkMBAtEgMCOsG52jaRsZxFVgxHSB5SfPyGDGXyx0PVNl06QZY3JAm14Jn5YrLwwu1h4Ugtym0x5jwnARVXlSB8Ph6C/MD0jGy0WLRvOn5G0dLKMS5yogj6LBMTt6cvrizQ4QxVqjHckLyF/DPkb/AFG+AiyY1F2BhZaxvtHPbljymwZUC+HSGcncFiIB+eLAynd0DTE+KPDcE7ydrjlfFakn9J50+FlUrsdwTM+Q5YCkOHahMG+Mwbp93AhtI5DVEfLGYBKKSBG5gD3/AOPrjcEGeg29iB+d8ZTaFnmBb1O59gfyxHSMKf5ywDlTWKY7uPhGmdvI2xS/6UoBesxqEAkzsBFwByxH2W4dmczFOgZjcHRABMSSxECSBvuR1wco9kR3r085XPeU2A7rTIOqm9RGABEqSqod4LrIg411GluU1TieXfq7TUeO6K9ap4rczVEf2/45+vP5j6BlbiWimpZCrMpKIL2FhcWFokcsU+FcHzLwaVJ2a51BdQvcnpF8Pbpk17umlJ6wLvSBdgulqj6hVi+yfhZIkkGQMHuFZx3QNqFMBnAVFChfEC1Mb+AOgIHLbbFuizTTn1c5qPEr9+LcTOPL2xy+ffl0+CHwLs/mEzDiuArmj3k1XWmNIcKoBnSsuQsEi5vGGVa2UUMperWPh/7aQsMJaCTBIXzHiIHUheoyc6abEvoZkXWxbSoDQBq+ESBA+mGbMMiAXA5efy3xliIiMQoVV1V1TVVOZks8I4mtPM1GoIaauogPDPTbUGBR9wJGkyfEpv5dByHBEFNareN4HjNyRAgHmbAD2xzClRPfsRsXIny1Ww9cKOaqPS0n+kpAYEgAgWtNzbBEN4lROuspEQzEel/r++CPYqpQ70954XhRT5eIlgfeI+WJeO5A9+zRYmJHMwCfeGGK/B1CMHnSZFwuo2cWg+U3wDPnePUqZZaj6g9AKYEkP4gdUbb+2Ep+yT0swKTadTKfh+EllJG4G/pyw1cTymVqEk1BSK6mF1bvNTHxbyLiIg7Yp8f7S0HzNJlufAg8aCSDA3+GZ32jAB+0fDoTLgiNdIBSDBGgkx6GRbATK8IVmfkoHPpH+Dhs4hxRXAU6F7uUioGMMOSkELeZvbw78ii8d7UKQ1OmYVbEwoLfIAxOPQK43xAURpQ+I8xyH74LfYtxkUeK09bAd8j0pbbUwBSfV1Ue+EqrLnUeZOC/Y6hqz+WUf/mQ/Jp/IYD6J4vSh9RtEidrH+fXCv2tyqLSXTXZKinwguSDv4Wk72bedsOmW4eXQK/iUkLe5Fhv88If2lcIy9DMhpZ2dJ7okaVOoBbi5BAe3lgIuxVFarhhmK1OpJkIKek3nmskRBw7qz96EcioNYZW0xAPhIieQOKHYnsolRO/aitIMqNTam86hDA6lvFokG9z54bqPDwjBRHl+f0/XALH2muRk0QSS1SSAJ8IVpJ8pZfpjkPcyYO36b/pgz9p/ajNZfjK1CxFOkAKSrIBQxrv/cSLnlC9MPeT4jl83lzUFOm7MuvoHHwlmVbahJBt8yIwHIqtJgYlrnYDmRsADDWi2JaCmkTADHQLEAwxGlt9zaPLHQsv/wBOqO+XqUqmWqgFokuGCi7rpN4EmBvvfl5X7DZaoX7nNHwgMZp6vCblgVNwPL3wCJU4ey5VdQI/qbX20yI8pM4s5DLaaar/AHk+LbeFv9Z9cN3GuAFaVMKdSqLMGkSfI8j+uAedy2mAPw2+QAj54ALUyZLhAs3sDf5T6D2xd4tT0U6dJdz4mYc7yDA2jlgjQ4eSVZgADvvzNh6R9Mb5pAzlosGA1H5kflgAXFsse8XTqJUAT1JABmeU+mKFTh5LFmkGYO+8aYHUWNzg/UphqhsSdWpufwgEx5TPyx7ScaQ2oyqsSInlAt6k/TALT5LSYDNAiP6YPLqbnGYOpRqMNXjE/wBqyOljpvjzAc2HwmRck/ofzjEMxi/Xy7WEeVv51xWGWJnywBrs6xCOQxW0WJE6iDBg3EqhjqB0wc4Co1gbAX9B64CcNXSpXzn1i3yJJ+WC9HN6F1Ju1t4AEb36mRGAtUkjVJEkrUk8oqMG9DEfPDV2HqM9Fi48Xe1CbRdjr/X0wh1KtQGG1XTSSN21sGte435Yc/s1zilK6AbODeL20yPI6J+eAX+0GUZOIVNMAl00kmLsAT6c9/PDHkOzEkvVJJ30jkeQJO/TFTtfW/8AVNoCuGCwYnxAQYbaRb58sOHAq1J6Rqz4AxWTbVe2AU+D8JptxNqLoCp1BeQB7vUDbe9/bDjn+EUimWqs+jSVEgEkkKAVtsZUYUON3zRanInYgnVeRaMMef4yuWpUqTDU6nvFQfFtpm+0MYk8za4sAji+dfW9QuFUaj4iQigHTrYwTYACBJJtvbCzxCizUBWoM9ZBK97qdFdtV4QxpA8QAIwr8d7U1KlRwGfu3aTTmwiwUdBAj0F8W+GcdRUaiZABV05QIYGec3Uj3wBTg+WpsKrZhmJARgaRADavhHiWZkRbnbG6BO6dlVVKOFmBIMg/FuYk3nlgTwDNf0qs/FTUAMfU/KJnFrK55WoVaezTSYDrAJJvziMBb4ogp5KtXiXrsEVgNoILx/bO3+3CGrFoX+4iThl4n2k7zIjLEeJajFSByPxT5zOJeDdkW+5nMMsT4lJmyI0EiOZYgegbALnEU0tAsBb9f1xNwPiHcZmjW/sdW9gRP0nBPjnZ6rTcAjUGVWBW4II+diCPbAKvQIvBHtgPpscf7tBWpMrrE/6WX1HzB5fTC12lzGU4gpzVN3Vx4aiMoEFLAybeXMc7c+cdk+2LZaaFSWoty5oebDynlgzkagNY92Zosx1dJEGffb3wDh2U7dvSy6UBBgsFLnxAG4HhAnrecMmT47V01CTLtADf2gC4Hvf3PljjXZ7MGrmwv4VYwPPVY47BlqYEAm5MDrOA519sJDU1Fi1Mrfc+INqk+un5YG/ZjxWon9MvpBaENidRuVg20tAH/lHU46vmuydLMUq9Nx4arMAea6DpQjzGmf8Ak44fx7gNXJVRQazq8hhYMCfC6n0E+RtgOg9qOHtWp066T31IEqdjKk+DfZhHo1uZwM7P8aBRaobSr6u8HOmy/XSxvirkftLNaiaVVQIBhxuQLy3nAF8K1fiJDZh0Mqe7Uxzbcv6yG+eA7UM8AxK3XTJBNhGxA9LEehvbAOo4qVjSZQh3DqBDDcCP7oNwp9AcKnAu0LinU1v8dfSs3j8Uf+MFfnhgRwwBXkRc+exjlzHocAVzNDu1Q7r4jIYGT7XFgbHAzNooRQZ2LGPl87xiM8bFRu7qQXpHQjtvBIpyTvc+fTEvHCwWGIGqBPmDJHtYwPLAB6T69TCAYKwIkljAIHPfHj0HpM6VAVYaReOcHYHaANsRd4UURpmVPn1A25ED3xJmvvCVXpuxJqAM8QxgAkEnlHT0wFU8RqfhdgOQEADyGMwNgczfGYAp/wBAC0gxtEzbqIH54VG4SVdouD++/njrFfhisgBXxXMaus/+6QJAHyxSqdnBJYKTEkm0295Xr5zOA5xXoN3vKFETyt/mcTVDESDAhd/efIycOA4MrkmL9SVA/eJ8t98CuKcJZTJEAH9J5eR/m+AD0zMBSJpyxP4YIgXIncx7zgv2Yq5elVdKrPp0DW1wrEN8Phvpg7euKeUyGrwgEyyTYCQBPW9jPyOCOWyT0n7wAEiJWbbMIPl4pJtHtgHjh2TynEbMzDuzCKkraBJA03E/pislEU8oickfS2rpB8XrbEHCu2FXKkk0kIZU8Opl8QHxbG0Hl05YqHOF6k6QVq1NQQv4QzMWI1fh8MX6DAa8XzVOki1Sfhso1XLDysdIEmfbnhGzPaF64qrUJZ3IK1NjYwVNoIINtoIEbmWvtD2Lr1B3hzFOoJCNpBApxfT4oJETfnfCflKCojiYceJCTMiNvc+LACc2FfSbzcMevIEfzniHJZLVWRSbMR526edhiaszE6jEwJi1/wDBxbylFu871BOlZIEWkR7wcBHkgVDATBYggW2jl++PAWR4UkEFSGuJBAj6DENXMLo1IHUkwQWm/ODEkbb9cbZTMEGWNx4r3lphd/UnAEOLVtTojiWALMxifF+Ebc746Nw7h4GUFKWKsgHiLHcFjAJ8I1ObDoMcnyv9augJJLuAWkbdYNgAL3x1ocSQkJTMqoCggEi1gcBR+5l6BLXq5YMjDqjbN6CWb/ef7ThO4zQEfU+xvjqFWkSA6QKkc+Yn4W8vynzIK3xvsz3hNSkArQS1EkexQ7FZtHy6AEhUpmxEPIuPK9/Vo+WHbs/k9GVdZ3Fj+f8AP3wnfdSrKGRkIEQwgyNyZvc4beF5nSmnrywCvwPNjK1tbSSJgDmeU47B2KpVKyffK5EQdK/m386Y5zluzvf5tUFgx+gucdf4dw/u6S0ht4RHlz+gJ9sAWopppgc4v6m5+pOF7td2SGfFNRC1EOpGI2EeJT5Hf1AwyXNgJP8ANzyxdyeVCSTdjuf0GA+ScxRNKu1NhBBKkHkdj+uLOVy4XSjWWpUM84ASFN/NgcOH22dm2o8QGYWmRSrAHVbSamzj12N+pwnZlCw70cp5eUfqMAe4XlA1IUiIcUqjkT+IQkeoCKfc4LcJzxOhyCytTOr/AMqZBj84wGoZzTXp1hZXCOfR/wCnUHnDKMF+FjQAuw7wgEdNME/OMBrxCgRmKpUqAKUgmwkQxk7cpxfXN97RZmYto8U8iTpSB6wWnyOBuerBagVjY94FJMWD6RflaDi9xXM0KeSbLgAF6h2M+GnJkn1I+R6YCFaUmWGpRJIki3tffpizxbh5Tx6wwqDwTYnVAgn4bQRAIxLwsJVo0676qfgYeJZQkDSoA3kkTO3ridM1TWpTBQqVSZLMx7zUNAiR4ZBP1M3wBbI5DJimgqZd2fSCxajUYljcyQL3OMxuvFcvU8dfue9PxRSdxO3xT4rRfGYApkqbsSEJ2NzG94idotHW9sTIhXUWmCbG2oyLavwn5dd7YsZXhkMDPyKi2/qNh/xgnm8pMaehmwMiBuBeJHlcCMAk8ZoEEsgAGnURKETqABmLTc3IsbzOA/Dc6ppk1iC7OS0khQJA66YuTAiIJi2HLM8FLuYUWupIDG5krEgAL1AjA7N9h/6baxKyDNhCHcRIsPCdwBB9w5xmCgIZAWUMYMlfCmzK4/CTUQkWN45Wa+y1fVUctTaSaJU8goux85JP+1hJMRgXW4IyoP6XiV4M0C06iuloFyDpcTJB3O84dexHFE0aSF028TqFILKpCKDLMBqi/T5hp9qGQDU8s06QpZZCm0hYFthb8sci7RcUYMmkkAPIImJFh7gdOR88dw43mXqMopsk94VplySA5VrkDlAK8958scd7Y8Hr0ahpFGIJn4QFJ8MkRC7jcdfLANHaHjpXLVx+KvlqLqP9TKAxAtsAxwhZfOLUCK28QDzkf4w20uFNWyuUqlW8Oug4i8HUVJ9mOEjiPDatFyVEd3a9rA/8HAUs2CtQKWbTPhk2AJvvtfBaplzl3PiDB6VSGW4+EiLea7+eMrZemy96p1CSWTcpdQSLCbkwD0xZzOWQUn0OzoAxAJEDw2sogH33wAwHwUVB8RVtVl0/GYv6AX8hioXIBAMzAa3IbD0x5p8EErcczcRcn6x88eLSPhh1BNheP4LnAS8Kq3Z4EkwDAIHM2Ow2GHngmeciCdRnrO0dLD54TMlQ52t8vb1th07G9mfvOpjUICQNI+c/ngGrK5s8yo95xMyo5UNcgjlsetsTUuziJaWPvi2OGoGMTb/jAA+P5WmTTdhKgkXEwWsJ8vrMdbaZTs8hBJXTf8LH6gjB7MZNHQoRIYEe2B/CtTKqblSUJ6spKH6jAW+ynZdPvHeAu2gdVG9v3w70Mv8A1Iiyibmbm07dAR74j4Xw7uaYH4jdj54lymZJYBVBL62EnSNKlV6HfUD88ARVbftj0DFPM8R7u1RqKWnxVosTAN0629cQnj1O57zL2Ok/+oFjMR8G8kCPPACPtN4F964fVWPHTHeJ6pv811D3xwfs3wzX31F9yJB/KBzkMDj6SrcTTTDNQhpF64gwJYfBexvjmlPsEKeYpZlM1lAijQwNY+ICwvp+IBkBH74BCzXDhTQ0jIalW7uT/ZUQge3eIp98WKFS9CZEkMY53JI+QHzx0LjP2etm6rmhWy+o04cCqzQdQam/hS0OvynCP2q4cctmXpOQHplD4CSDrAa0gEALbbfADO0OYBzViLapkAi5Qt5dcB04oNTNUGvSh8hqYwJ9pxYZyXZrGzgze0kSPMaRhfUkqx31NJ9BfAdI4HW1U0VibQIOwPQXIIWx98GK3EKddSY/qUiNBI3AJiyiYBAtHvgD2Eoq1KEZQV8wPE2kgXMMASemxwSzmX7uQajmQwEaQQAREAEn8IMHrgLWUQ1EFR/uzM1yTTM3NpheQtHKMZiqFqD/AO7TabyS8mb3i035YzAdOyWYXRBJnqQBtf3ifqMSUOMBnHKJJ8JuI33629t8RVsoFW+4kjkJNuXOLe+F6rnWLXaPwhhMxYkNGwBO4vbpgH2k6sNgJnoZixIxr94UJBM+4PtsPSN8KOV4wAJiSRKqfIkb8tzyxXzvaZiwEaQbny9b4Cx2t4brRij/ABGRzKmBcHlcDkdgesowzBpvEOBYzJ6Ry3JnVtzIsLBg4hxY7T/n6fy+F6pW1eYkz5/I2OAupmIq5ZxKh8wCT6Ab9btE4t/a9kxWy4ERUpmUPIqbMs9djHlhc7SZgU/uoV43Y2/uYn2sB9MdDr52g+X1VCrgLMmL26fzfAcL4bx3MUKD0BUQKzBgS4sRIt/npixm+LNSKh6i1AQOhaSszttOAfH470lRCksQOgmPbY4yky1yASFbQB66Vj5kDAEUz7kv4lg0jECBYr9TvghnQEyiQPEUM33BM8/5fAHgSk1WSfwt+/6YIdqcyJWmNlCj6f4GAD1TEkegvfeZtiV1pnY9OtpG3nBnpigzSZxtSO35dcAz5WhFMkCRIA9BeZPWBjoH2RZdjUrmPDpHpM2+mOfZLNkgKbcgDMfycd47GcMFDh6BQA7jUT5m4n0EYCXM04bFA/ri5nn0i97YEnMYC7QEkY37PcN7vM1NWzf1E9TZ/k0H/fjzKti7xDPor0CDsxX2ZT+qr8sAYz9chYBu1h78/wBcZlqipWpkkKBTqASQPxUo38hgS2fD1LGyD6m35Ti4udAscBczPDMm9U1mK94dMuKpVoUgqJVh4ZAMbWwJzPC6C1l0U0dZokua7yNGtZvU8WhSIBt4jvYYL0Myp5D5YtK69B8hgAGeoUgwVcujJSUJSK5hVgSHJA1jSwZRDXabzc4zJcEytUMa9JFJmxrswbWhDyBUIBIaG3lpMmzFiDL0HyxyP7S8wFzzpA01cqBsN1dj/wDHVgOp8PyuWoFjTKgsFBJqFrIoRR4mMQoA9scN+1th/wBTquDIPdgQZHhpIT+eNfsvzQNCtQIEqdQtyYQR9MCO11PSEt6e4A//AEPzwEHdQrQLkMAfUnCnmUIbQbAfTrjoP3KcsHiY1EmY529eWFBcshILGbnpe8gGbfvgGPsNmyVWjaRLAADUVtYnfZnIwxmgJlg34vgMCyRGxubYSuDV2p53UBpBcoxAgAAhSBHlG/XHTK2XFOsVZQ66STBgeKFMER+KR7X54AJlCwQQGIvfwnnfcHnjMEn4pQBIbUSLSIi1umMwDtnc3CiBNj88KmfzJSCZKzYR1G/tg1UzVvFv0/XAXNIWmZM8/fbAR0JYaiZMtc3tbpuMeZhV0kiCRadvoMb5OiAIiSPy/gxo+SE8xJ26+/X98BUrU9fxcyCLEb/4j5++KooEGLNP1i45Wtg3UyoAFzIA36gcuUftiHIMNYWB4bnck8+uAXPtA4W3eiDApqqgeYUD88AaPHWWmtJzz3iD5C3Lnh+7U5RHRmaoFbeNzjnfEMqCASJ0mxBwA7j2VIJ8Mid+n7zgIyEXE22w2VKbaQfiWBY8jzwNzeVRh4TB6HAUOCZ/u661DG/Pa4xrxfMa6hbqScVK1IqYPLGrYDZBJ9L+wwW4Z2fzNRBmKdGpUp6iutUZhqEEqSBY3BvgMG388XMhnaiAqlR1DbhXZQY2kAwcA88G7E5+qQRQqKNyWRlUCY3Igx0F7Y7n9x+70kplwQFADQbwI5Tj50yXFawcO1aqxtc1HNulztjsHBu0dPM0xp1ax8UkEewifrgL+feZOAtRyDgtmKkjAupBMDAW8lmGO4JHlgZ2jz0kIikOBIOwHr1tg9lXCKBiDiFGnVgtuNj9DgBPZ/MutBQxDMbzF9rT1OCdLMVCdjixlAiKqqBAFvbFzvhZYv8AU/PnywG2Vz78wPqME6WbtgdQK3ltMCRM3PJf84sNSImASRv0/PAX1zOOO/aFmNXFUJOpQsaVIkQrFt+UXPljqyAgGQTABkHa9/0xzzj/AA5amelghJOkAqGkEAkMpYTAkxaYkGQBgErslVOXzLzI1OUBIN4kx62GLXbpTI8gPn/Gw7pwIlKSgkKVezFaZVtALNBN50lWAJuTMacLPa/hzGSwaBp8RBG5N2gG8+g5CcAHGZqfd2WSVCgBfQSbD0+uKXCuDllDmRtsGNp3MbSIG37YsU8q5pMniIMloE+EXBEkXABMemGbsevd0gSpe7KTBMPZVB8rEEg+c8yFXgHBkqUxSqqBVaqNIJC6gfEVLgahYfIn1w38SybHu6KlWJ0iA43srA7R4o+Z2xFxHgIpoKiMsEgmlqPJZVrgQ0hhYCNX4ouQTiy1iqKskoGd6gMJsNJA/wBTQIg3sOWAVc5w/uXalUSmHU31M4Mm/wCFo57jfGYN16RVivfF4/EquQfQxeNp8se4C5mSRvf+bYiWnqWPrgnUphidsRVspCkgYAatMAm3L9YOPYkxtiwKwWZBwNShULs0kA8unSMASOVtaP4MBeIk0Q1SPE1hH1P5YMINAH74C9oM0xAAPhBv64BIz5quZM7/AMnFZcu8wbW364J5qs8iLiMQmoTY4CqahUciOmKmYohxqsD0nF7MZXkMQVMoFUyZ6YBaz9NgfLrimcFcy+6YFHAeYauzOWyLUT94NUVi1ijAKqCNwabaiSW2PLbqrxi5lYC3meW0e/Pbp1wHc8s2S+6Nl2yeVpqaf9Oq2cy7M2rZzUCmoCTeQDHQDFLs/msrQzFWmRQpFvCO6q1cz0MoTpCjaJ6xfHNeEZzKoT94y71piNNfuogydkOqRblYnnBDJQ47w7WxXhrrUKju0TMVGXUQAIUaWEjmC12Jg4DpudrZQKCtSqW5gKPc3t8iffAKrnKSz/3C02B0gR7SQfnhdyfaFa4JVBTFoQMzRYW1Nc3vfrjK1UzvbANFDjwEQm2+pjcxG0DTiFOJkNqG48p/PCycwR0/nriVM6dBEAmZ1DcCNvcn6YBuocbqlwe8e1pBIjrEbDcwMXaOaJUsQD4hdiZaZHO5AIMnC1wfLF2IlSfEApkjYjUYEwI6dB6OPDA4RA1IPqEIGKwVEAkWkEiWnVPpgLFPKN3QJUHU3iJgMCp+BfX39OpfK5NlADAQ0RIBI9um2LuUycRMWMiJFzcnzM8+eLa0IM+UfvgF2rkdOokSpEgyN5EdJ9PLAzPdn6lStRUqgpLUFR3UTULqsrqmZAYBSLbjDo1AaYjA5QyvEyIJaxgkkBVDHoJn9IjALea4a9I0nMT3reDSSGRmb4izEa4ZmmLk6Y66Lw9Kxd9TpUtJtCLeB4RFQA7SDsCDecM3EaZggbGI8OxB3JuDeLW2wKFBFqFVqsGIn4As6W1FBAHMm3ngEOv2cTvKjBKtSmrMoLX+FD/TGknVcyToER1vghV7HlYrIaauq+IrPiIVxUGmyJJb0j3w/qgIVig1HmbQCbxf1vv9MAs1RcVHULY6muRpAsFAnnYHedrTfACOBazTqA09eg6QmsklwxJgCSBFpnynwzi5wnhiNVioAxN7TMgghSd42OkAwT5W34R3qs6hIQHw6YYgkTpkyIvHIRuRckzk0ZQAFWxkgAbxBOrkTtb/AJC3luB0goAogDl4m/c4zF+lWYADS30xmAUzwVw5BZfDyBJPWbCwjF9MnYTiwaYt1xt3nXAUMzlF6DA58soOCHEuIKBBwC4hx5EWCcAI7QcR0EhThb4hmmemSBMG/Ll/jEme/qVi0nu/z/4xUrZoKGprzH63wCvm+IvPOJx5S4qx5Ri/naANiL4rtw8BbWwFSvxczGMfNlueNKkAw3PEhoqQI2wAjM1SpMc+eKZGCfE6MGRtgeWwGmnF7LOQIERM3VT9SJxTV74K5O14HvgCWR4rWpy6VdBNjohTG34VAiMXm7ZZ1woOaqLpgAqxU2mLpBMcsDKTzyHyxvpwE2RzJVy5qFyxJaQ0km5YltzODorzBmx3tt0i9/pgHQ8xiwM3cD+bYA1QcEHVIIjlIiCTJ3F9I+eJxmAVGlCtg4nwkgqBrncgsJAHmBiDIZcmmV8YLaSsWDEGLibgB5kX39cPXDOz2s0oQeGlpI3RvGtgxDGIB02sGO2+AHcG4bJDsGC7QELagx+Jb20ypuIItB5vPZvJgJ8ABhh3dvCJIJE9bTBItvizl8gAzzTW5UBACF0qSQR52HLfBGhR0tIEqSxkm8k+kwPXAWlBCgdB6fy2JCeYvA+eNwMaObbfPngPCcQVhEWNzyHvJ6Y3NXfpP6xf+c/LAjMdscqlUUmrKKhIECbTtqMQu43OPJmI3Tot13JxREz7LHEaDPABfe42XTMmZkmxIEcx5YrZel+BtQIIVWkLA0yBq3bYDnuN98Uq/brLKrOrFkCuwOllBCaVgavi1O6qCBEz0OBGY+0UIaTNRHdvqCvqH4Y74qsTGo6Vk+LEJu0R1Wrfh+pr2on55bbxz6+m5kyCvrqCSwLkjUvwwLkMfiBaIECANueNc3LqEbxavxAAjmSSNwbC3WNsKnBe22Yc1ajqqU6FOpUdESQSJRKRck6ZZeQvB8ziDivH85RBD1laotRKaoqBdb1qWoibmKYZACIkm84h59OMs/8A5d3j4JmIn3/17enOOe+GDKcNKq0HT8UHUQYY7EbAzeQeZwU4ZQQEERMTM84jnzNjha7McZqZ01u8lNNPLhQTFyH1P6s4n0AwR+8ikRD6pAEi8xBEbxyxlpqiqMwo37NViubdW8ftkeqcYIJGkG+4YfpjMLS8Qp9WHt/jHmJMJkOZUmQd55Ab73IOK2b4nQWFYohIsGcAnlIBN74r08qeRwM4hw9qv/cy1OpEhdVTlMj8NtgeeAh43xGgwOmpTsJs6nbnvthKzxp6tfeIbf3Lb672Pywa4p2WUfDQQC/41ECTAHg6HC0eGgEzSXn+IfOyi+/zOAr5ziKhYBHkbRijw/SHkst/MYujhVz4RHTV13G1tzjKXDvENNNSRM6mkzPUi+AhzFanO6n3GKHEKcrK74OtwgbmionlqHr03xTzGQMwKen0Mx7RgEx3OqDyPPBajRGiTGGKj2R1HUw/TG+Y4VTpr59ACcAjcToa/hmJxSfIqgJJv0J/QG+DnEGphzqlR/PO2AGcXUxKzHKd/qZwECUpbBijStilwvKktg6mWAwFYLAxIi7D3+f+IxuMsWI6Yv5bJmf57YCvl8mzGBPP2GCFDgjROpd7X3PkSLRgzw7h08uYFx1/hw38N4GhsRIiNPWefXywCtwnLnVp0i4aKgeCpIGkeQ+FSDvqueWOldnqLCmuu7H4hYCdRbWLmxJHMjAKhlYYAAgiOTEjyWQIAg2vcbYc+HiQPFe3T2E+h5j54C+qkkept1ER7b4koIRc28t7+Z9vriAZi9gTfcXA6/ryxYpVuX/HXABO23GqmWoo1MhA1RUeqyl1pKZ8ZA84Em1/TCJxDt/mqrnLB1U1Ki0Vq0hAkVGR2Gom7SDbYR64dOK9iWr1qzfeXWjmO776kEUlhTEBVcmUU8wBO98S0/s8yS0u67mUkk6mYkkqFmZkGANo2xXrorqnlOG40+p01miIqp4p32/ftPLG0x2zLnXaNKaVKtKhWfuKeoIBWZ1LLQNRwLkGar0V9SeuN852azNSoaSIxajTAqPqVQazo9d/E0T/AFHQHyXlbHU6vZ2g1OnSFMLTpujqq+EShBUGPiEgSDvAxfqC/Q8seeRGeaU+LVxERT079+/vPPLkeX+zHMVFAqaaZUaNJqFwBKeKRO81XgbHSMMnC/s+Oug1eqKn3doQBdIVUDaARPiYuyux/wBCjbDuFi5M+2NwcTizRHRWu+J6m5GJq/6f1KeR+znL0VZRUqnUAH1PZ1g+BlUAEGZPOdiMb/8A0plqSgpl6Ssmkhm+KVJYHUbzMGeeGXMOALx0v1NsCXz6FWUEbkNqYgqsQWnptsee+MkUUxtCrVqLtc5qqlTetTXRTKrIOwsBAhSsSJgDAfimVFKf/K5K6ZEWAm1ojqcW6OpoVWMD+3VG22ryA2OxOB2eqsQdTE7GRcSPhjf8+R88SYFYOOg/937jGYjFRfxCTzOo7m/K2MwDejflj2uceYzAU+Jjwn0whZvc/wA54zGYChWxmUNvfGYzAHAojbF3I0V7z4R8h0xmMwFfjRscKfFG8P8AOgxmMwCFnv8Avn1xkW9v1xmMwBTskgNYSMWs0PG3rjMZgCHBlwz5SmOg2HLzxmMwDBlUGoW5jDVw9BpFhjMZgCtOmDBIEx09cTIuMxmA9U+L+dTiTTjMZgJRj3GYzAeNiKsMZjMBDS+I/wA5DGA+L+dBjMZgMqMdDeh/+OFLKVC66mJYggAkyQPHaTjMZgLmSpj7xsPl/oX9z88C+0NqpAsNEwLCZN8eYzALpc9TjzGYz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2" name="Picture 8" descr="http://moviefail.files.wordpress.com/2013/06/sinci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260357"/>
            <a:ext cx="4301691" cy="322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2196" y="419485"/>
            <a:ext cx="7543800" cy="11359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Low </a:t>
            </a:r>
            <a:r>
              <a:rPr lang="en-US" alt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Key Lighting</a:t>
            </a:r>
          </a:p>
        </p:txBody>
      </p:sp>
    </p:spTree>
    <p:extLst>
      <p:ext uri="{BB962C8B-B14F-4D97-AF65-F5344CB8AC3E}">
        <p14:creationId xmlns:p14="http://schemas.microsoft.com/office/powerpoint/2010/main" val="22367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4.static.flickr.com/3085/2385165340_3454107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0" y="1552156"/>
            <a:ext cx="7543800" cy="502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7580" y="265481"/>
            <a:ext cx="7543800" cy="11359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Attached Shadow</a:t>
            </a:r>
          </a:p>
        </p:txBody>
      </p:sp>
    </p:spTree>
    <p:extLst>
      <p:ext uri="{BB962C8B-B14F-4D97-AF65-F5344CB8AC3E}">
        <p14:creationId xmlns:p14="http://schemas.microsoft.com/office/powerpoint/2010/main" val="18154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Nosshad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7580" y="1509855"/>
            <a:ext cx="7543800" cy="497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7580" y="265481"/>
            <a:ext cx="7543800" cy="11359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Cast Shadow</a:t>
            </a:r>
          </a:p>
        </p:txBody>
      </p:sp>
    </p:spTree>
    <p:extLst>
      <p:ext uri="{BB962C8B-B14F-4D97-AF65-F5344CB8AC3E}">
        <p14:creationId xmlns:p14="http://schemas.microsoft.com/office/powerpoint/2010/main" val="34277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B6C57E2-3877-AC41-B487-10AC4960B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30325" y="446307"/>
            <a:ext cx="852011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altLang="en-US" sz="4000" i="1" dirty="0"/>
              <a:t>Donnie Darko </a:t>
            </a:r>
            <a:r>
              <a:rPr lang="de-DE" altLang="en-US" sz="4000" dirty="0"/>
              <a:t>(Richard Kelly, 2001)</a:t>
            </a:r>
            <a:br>
              <a:rPr lang="de-DE" altLang="en-US" sz="4000" dirty="0"/>
            </a:br>
            <a:r>
              <a:rPr lang="de-DE" altLang="en-US" sz="4000" dirty="0"/>
              <a:t> </a:t>
            </a:r>
            <a:br>
              <a:rPr lang="de-DE" altLang="en-US" sz="4000" dirty="0"/>
            </a:br>
            <a:endParaRPr lang="en-GB" altLang="en-US" sz="4000" dirty="0"/>
          </a:p>
        </p:txBody>
      </p:sp>
      <p:pic>
        <p:nvPicPr>
          <p:cNvPr id="25604" name="Picture 2" descr="don2">
            <a:extLst>
              <a:ext uri="{FF2B5EF4-FFF2-40B4-BE49-F238E27FC236}">
                <a16:creationId xmlns:a16="http://schemas.microsoft.com/office/drawing/2014/main" id="{6902BB0B-348F-3C4A-B0A3-317D6073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233489"/>
            <a:ext cx="949483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1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{5BEF7338-707E-5846-B89D-17742B965FFD}tf10001060</Template>
  <TotalTime>18</TotalTime>
  <Words>151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Berlin Sans FB Demi</vt:lpstr>
      <vt:lpstr>Century Gothic</vt:lpstr>
      <vt:lpstr>Trebuchet MS</vt:lpstr>
      <vt:lpstr>Wingdings 3</vt:lpstr>
      <vt:lpstr>Facet</vt:lpstr>
      <vt:lpstr>PowerPoint Presentation</vt:lpstr>
      <vt:lpstr>Lighting and Colour</vt:lpstr>
      <vt:lpstr>Examples of Lighting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Donnie Darko (Richard Kelly, 2001)   </vt:lpstr>
      <vt:lpstr>Fight Club (David Fincher, 1999)   </vt:lpstr>
      <vt:lpstr>Almost Famous (Cameron Crowe, 1999)  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</dc:title>
  <dc:creator>Karina Free</dc:creator>
  <cp:lastModifiedBy>Karina L. Free</cp:lastModifiedBy>
  <cp:revision>8</cp:revision>
  <cp:lastPrinted>2019-09-17T15:12:25Z</cp:lastPrinted>
  <dcterms:created xsi:type="dcterms:W3CDTF">2018-09-20T17:34:46Z</dcterms:created>
  <dcterms:modified xsi:type="dcterms:W3CDTF">2019-09-18T12:58:45Z</dcterms:modified>
</cp:coreProperties>
</file>