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9384C-D3A8-4898-9A7E-64E805B2F8FE}" type="datetimeFigureOut">
              <a:rPr lang="en-GB" smtClean="0"/>
              <a:t>03/03/2019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2B902-E463-4F73-BF4A-9C45C6DA8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524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AEF62-D81C-420A-A9C8-4D6788E9D604}" type="datetimeFigureOut">
              <a:rPr lang="en-GB" smtClean="0"/>
              <a:t>03/03/2019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8AF29-2BBE-409E-AE10-FB8D5A2F3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21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8AF29-2BBE-409E-AE10-FB8D5A2F3CA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86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03-Mar-19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Lifestyle Assessment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52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</a:t>
            </a:r>
            <a:r>
              <a:rPr lang="en-GB" dirty="0"/>
              <a:t>p</a:t>
            </a:r>
            <a:r>
              <a:rPr lang="en-GB" dirty="0" smtClean="0"/>
              <a:t>hysical activity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Does your client meet the guidelines for physical activity? If they do it is a strength, if not then its an area of improvement.</a:t>
            </a:r>
          </a:p>
          <a:p>
            <a:pPr lvl="1"/>
            <a:r>
              <a:rPr lang="en-GB" dirty="0" smtClean="0"/>
              <a:t>(150 hours per week of moderate intensity activity OR 75 mins of vigorous activity AS WELL AS 2 strength sessions)</a:t>
            </a:r>
          </a:p>
          <a:p>
            <a:r>
              <a:rPr lang="en-GB" dirty="0" smtClean="0"/>
              <a:t>Why? Why not? Compare to guidelines to explain.</a:t>
            </a:r>
          </a:p>
          <a:p>
            <a:pPr lvl="1"/>
            <a:r>
              <a:rPr lang="en-GB" dirty="0"/>
              <a:t>They may meet the aerobic guidelines which would be a strength but they may not meet the strength sessions which is an area of improvement.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What impact does this have on them in terms of health and what they are at more or less risk of</a:t>
            </a:r>
            <a:r>
              <a:rPr lang="en-GB" dirty="0" smtClean="0"/>
              <a:t>?</a:t>
            </a:r>
          </a:p>
          <a:p>
            <a:pPr marL="742950" lvl="2" indent="-342900"/>
            <a:r>
              <a:rPr lang="en-GB" sz="1600" dirty="0"/>
              <a:t>Use your information from task 1 lifestyle factors </a:t>
            </a:r>
            <a:endParaRPr lang="en-GB" sz="1600" dirty="0" smtClean="0"/>
          </a:p>
          <a:p>
            <a:r>
              <a:rPr lang="en-GB" dirty="0" smtClean="0"/>
              <a:t>What impact does this have on them in terms of day to day living?</a:t>
            </a:r>
          </a:p>
          <a:p>
            <a:pPr lvl="1"/>
            <a:r>
              <a:rPr lang="en-GB" dirty="0" smtClean="0"/>
              <a:t>Think about work, money, relationships and day-to-day jobs.</a:t>
            </a:r>
          </a:p>
        </p:txBody>
      </p:sp>
    </p:spTree>
    <p:extLst>
      <p:ext uri="{BB962C8B-B14F-4D97-AF65-F5344CB8AC3E}">
        <p14:creationId xmlns:p14="http://schemas.microsoft.com/office/powerpoint/2010/main" val="393219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smoking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Does your client smoke? Have they ever smoked? – These are areas of improvement. To what level do they smoke</a:t>
            </a:r>
          </a:p>
          <a:p>
            <a:r>
              <a:rPr lang="en-GB" dirty="0" smtClean="0"/>
              <a:t>If your client has never smoked this is a strength</a:t>
            </a:r>
          </a:p>
          <a:p>
            <a:endParaRPr lang="en-GB" dirty="0"/>
          </a:p>
          <a:p>
            <a:r>
              <a:rPr lang="en-GB" dirty="0"/>
              <a:t>What impact does this have on them in terms of health and what they are at more or less risk of?</a:t>
            </a:r>
          </a:p>
          <a:p>
            <a:pPr marL="742950" lvl="2" indent="-342900"/>
            <a:r>
              <a:rPr lang="en-GB" sz="1600" dirty="0"/>
              <a:t>Use your information from task 1 lifestyle factors </a:t>
            </a:r>
          </a:p>
          <a:p>
            <a:r>
              <a:rPr lang="en-GB" dirty="0"/>
              <a:t>What impact does this have on them in terms of day to day living?</a:t>
            </a:r>
          </a:p>
          <a:p>
            <a:pPr lvl="1"/>
            <a:r>
              <a:rPr lang="en-GB" dirty="0"/>
              <a:t>Think about work, money, relationships and day-to-day jobs.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83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alcohol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Does your client exceed the government guidelines for units per week? (maximum of 14 regardless of gender with at least 2 days alcohol free per week)</a:t>
            </a:r>
          </a:p>
          <a:p>
            <a:r>
              <a:rPr lang="en-GB" dirty="0" smtClean="0"/>
              <a:t>What is your clients frequency of consumption:</a:t>
            </a:r>
          </a:p>
          <a:p>
            <a:pPr lvl="1"/>
            <a:r>
              <a:rPr lang="en-GB" dirty="0" smtClean="0"/>
              <a:t>Moderate = 1-2 drinks per day</a:t>
            </a:r>
          </a:p>
          <a:p>
            <a:pPr lvl="1"/>
            <a:r>
              <a:rPr lang="en-GB" dirty="0" smtClean="0"/>
              <a:t>Heavy/high risk = more than 14 pints a week</a:t>
            </a:r>
          </a:p>
          <a:p>
            <a:pPr lvl="1"/>
            <a:r>
              <a:rPr lang="en-GB" dirty="0" smtClean="0"/>
              <a:t>Binge drinking = 4 or more drinks in a 2 hour span of time</a:t>
            </a:r>
          </a:p>
          <a:p>
            <a:endParaRPr lang="en-GB" dirty="0"/>
          </a:p>
          <a:p>
            <a:r>
              <a:rPr lang="en-GB" dirty="0"/>
              <a:t>What impact does this have on them in terms of health and what they are at more or less risk of?</a:t>
            </a:r>
          </a:p>
          <a:p>
            <a:pPr marL="742950" lvl="2" indent="-342900"/>
            <a:r>
              <a:rPr lang="en-GB" sz="1600" dirty="0"/>
              <a:t>Use your information from task 1 lifestyle factors </a:t>
            </a:r>
          </a:p>
          <a:p>
            <a:r>
              <a:rPr lang="en-GB" dirty="0"/>
              <a:t>What impact does this have on them in terms of day to day living?</a:t>
            </a:r>
          </a:p>
          <a:p>
            <a:pPr lvl="1"/>
            <a:r>
              <a:rPr lang="en-GB" dirty="0"/>
              <a:t>Think about work, money, relationships and day-to-day jobs.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48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stress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hours of sleep per day</a:t>
            </a:r>
          </a:p>
          <a:p>
            <a:r>
              <a:rPr lang="en-GB" dirty="0" smtClean="0"/>
              <a:t>Look at stress levels in terms of major life events, health status and eating habits</a:t>
            </a:r>
          </a:p>
          <a:p>
            <a:endParaRPr lang="en-GB" dirty="0"/>
          </a:p>
          <a:p>
            <a:r>
              <a:rPr lang="en-GB" dirty="0"/>
              <a:t>What impact does this have on them in terms of health and what they are at more or less risk of?</a:t>
            </a:r>
          </a:p>
          <a:p>
            <a:pPr marL="742950" lvl="2" indent="-342900"/>
            <a:r>
              <a:rPr lang="en-GB" sz="1600" dirty="0"/>
              <a:t>Use your information from task 1 lifestyle factors </a:t>
            </a:r>
          </a:p>
          <a:p>
            <a:r>
              <a:rPr lang="en-GB" dirty="0"/>
              <a:t>What impact does this have on them in terms of day to day living?</a:t>
            </a:r>
          </a:p>
          <a:p>
            <a:pPr lvl="1"/>
            <a:r>
              <a:rPr lang="en-GB" dirty="0"/>
              <a:t>Think about work, money, relationships and day-to-day jobs.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53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diet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10691"/>
            <a:ext cx="8825659" cy="3609109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Does your client meet the guidelines for the </a:t>
            </a:r>
            <a:r>
              <a:rPr lang="en-GB" dirty="0" err="1" smtClean="0"/>
              <a:t>eatwell</a:t>
            </a:r>
            <a:r>
              <a:rPr lang="en-GB" dirty="0" smtClean="0"/>
              <a:t> plate? </a:t>
            </a:r>
            <a:r>
              <a:rPr lang="en-GB" dirty="0"/>
              <a:t>(50% Carbohydrates, 30% fats, 20% proteins, Vitamins and minerals (5-9 a day fruit and veg), Low added sugar, Low saturated fat)</a:t>
            </a:r>
          </a:p>
          <a:p>
            <a:r>
              <a:rPr lang="en-GB" dirty="0"/>
              <a:t>3 meals per day?</a:t>
            </a:r>
          </a:p>
          <a:p>
            <a:r>
              <a:rPr lang="en-GB" dirty="0"/>
              <a:t>2-2.5 litres of water per day?</a:t>
            </a:r>
          </a:p>
          <a:p>
            <a:r>
              <a:rPr lang="en-GB" dirty="0"/>
              <a:t>Preparation of food?</a:t>
            </a:r>
          </a:p>
          <a:p>
            <a:r>
              <a:rPr lang="en-GB" dirty="0"/>
              <a:t>Types of meals? </a:t>
            </a:r>
          </a:p>
          <a:p>
            <a:r>
              <a:rPr lang="en-GB" dirty="0"/>
              <a:t>Size of meals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If they meet all these it is a strength. If not then its an area of improvement.</a:t>
            </a:r>
          </a:p>
          <a:p>
            <a:r>
              <a:rPr lang="en-GB" dirty="0"/>
              <a:t>What impact does this have on them in terms of health and what they are at more or less risk of?</a:t>
            </a:r>
          </a:p>
          <a:p>
            <a:pPr marL="742950" lvl="2" indent="-342900"/>
            <a:r>
              <a:rPr lang="en-GB" sz="1600" dirty="0"/>
              <a:t>Use your information from task 1 lifestyle factors </a:t>
            </a:r>
          </a:p>
          <a:p>
            <a:r>
              <a:rPr lang="en-GB" dirty="0"/>
              <a:t>What impact does this have on them in terms of day to day living?</a:t>
            </a:r>
          </a:p>
          <a:p>
            <a:pPr lvl="1"/>
            <a:r>
              <a:rPr lang="en-GB" dirty="0"/>
              <a:t>Think about work, money, relationships and day-to-day jobs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503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437</TotalTime>
  <Words>592</Words>
  <Application>Microsoft Office PowerPoint</Application>
  <PresentationFormat>Custom</PresentationFormat>
  <Paragraphs>52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 Boardroom</vt:lpstr>
      <vt:lpstr>Lifestyle Assessment</vt:lpstr>
      <vt:lpstr>Assessing physical activity levels</vt:lpstr>
      <vt:lpstr>Assessing smoking levels</vt:lpstr>
      <vt:lpstr>Assessing alcohol levels</vt:lpstr>
      <vt:lpstr>Assessing stress levels</vt:lpstr>
      <vt:lpstr>Assessing diet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Lifestyle Recommendations</dc:title>
  <dc:creator>Ruth E Jones</dc:creator>
  <cp:lastModifiedBy>Ruthie</cp:lastModifiedBy>
  <cp:revision>48</cp:revision>
  <cp:lastPrinted>2017-03-02T10:15:10Z</cp:lastPrinted>
  <dcterms:created xsi:type="dcterms:W3CDTF">2016-02-04T13:50:47Z</dcterms:created>
  <dcterms:modified xsi:type="dcterms:W3CDTF">2019-03-03T09:46:33Z</dcterms:modified>
</cp:coreProperties>
</file>